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0160000" cy="10147300"/>
  <p:notesSz cx="6858000" cy="9144000"/>
  <p:embeddedFontLst>
    <p:embeddedFont>
      <p:font typeface="Calibri" pitchFamily="34" charset="0"/>
      <p:regular r:id="rId16"/>
      <p:bold r:id="rId17"/>
      <p:italic r:id="rId18"/>
      <p:boldItalic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152242"/>
            <a:ext cx="8636000" cy="217509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750137"/>
            <a:ext cx="7112000" cy="259319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BC451-6B01-4C55-9BED-2BB359076DFC}" type="datetimeFigureOut">
              <a:rPr lang="en-US" smtClean="0"/>
              <a:t>11/27/2013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7AD10-09D0-4F45-92BD-B30B88F2D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8717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BC451-6B01-4C55-9BED-2BB359076DFC}" type="datetimeFigureOut">
              <a:rPr lang="en-US" smtClean="0"/>
              <a:t>11/27/2013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7AD10-09D0-4F45-92BD-B30B88F2D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7121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6000" y="406365"/>
            <a:ext cx="2286000" cy="865809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1" y="406365"/>
            <a:ext cx="6688667" cy="865809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BC451-6B01-4C55-9BED-2BB359076DFC}" type="datetimeFigureOut">
              <a:rPr lang="en-US" smtClean="0"/>
              <a:t>11/27/2013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7AD10-09D0-4F45-92BD-B30B88F2D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907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BC451-6B01-4C55-9BED-2BB359076DFC}" type="datetimeFigureOut">
              <a:rPr lang="en-US" smtClean="0"/>
              <a:t>11/27/2013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7AD10-09D0-4F45-92BD-B30B88F2D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2014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2570" y="6520582"/>
            <a:ext cx="8636000" cy="201536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2570" y="4300859"/>
            <a:ext cx="8636000" cy="2219721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BC451-6B01-4C55-9BED-2BB359076DFC}" type="datetimeFigureOut">
              <a:rPr lang="en-US" smtClean="0"/>
              <a:t>11/27/2013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7AD10-09D0-4F45-92BD-B30B88F2D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52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2367706"/>
            <a:ext cx="4487333" cy="669674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64667" y="2367706"/>
            <a:ext cx="4487333" cy="669674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BC451-6B01-4C55-9BED-2BB359076DFC}" type="datetimeFigureOut">
              <a:rPr lang="en-US" smtClean="0"/>
              <a:t>11/27/2013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7AD10-09D0-4F45-92BD-B30B88F2D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0436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2271399"/>
            <a:ext cx="4489098" cy="94661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" y="3218009"/>
            <a:ext cx="4489098" cy="584644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141" y="2271399"/>
            <a:ext cx="4490861" cy="94661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1141" y="3218009"/>
            <a:ext cx="4490861" cy="584644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BC451-6B01-4C55-9BED-2BB359076DFC}" type="datetimeFigureOut">
              <a:rPr lang="en-US" smtClean="0"/>
              <a:t>11/27/2013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7AD10-09D0-4F45-92BD-B30B88F2D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2874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BC451-6B01-4C55-9BED-2BB359076DFC}" type="datetimeFigureOut">
              <a:rPr lang="en-US" smtClean="0"/>
              <a:t>11/27/2013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7AD10-09D0-4F45-92BD-B30B88F2D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773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BC451-6B01-4C55-9BED-2BB359076DFC}" type="datetimeFigureOut">
              <a:rPr lang="en-US" smtClean="0"/>
              <a:t>11/27/2013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7AD10-09D0-4F45-92BD-B30B88F2D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236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04013"/>
            <a:ext cx="3342570" cy="171940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2278" y="404015"/>
            <a:ext cx="5679722" cy="866043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2123419"/>
            <a:ext cx="3342570" cy="69410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BC451-6B01-4C55-9BED-2BB359076DFC}" type="datetimeFigureOut">
              <a:rPr lang="en-US" smtClean="0"/>
              <a:t>11/27/2013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7AD10-09D0-4F45-92BD-B30B88F2D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4989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1431" y="7103110"/>
            <a:ext cx="6096000" cy="83856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1431" y="906680"/>
            <a:ext cx="6096000" cy="608838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1431" y="7941672"/>
            <a:ext cx="6096000" cy="119089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BC451-6B01-4C55-9BED-2BB359076DFC}" type="datetimeFigureOut">
              <a:rPr lang="en-US" smtClean="0"/>
              <a:t>11/27/2013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7AD10-09D0-4F45-92BD-B30B88F2D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5140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0" y="406362"/>
            <a:ext cx="9144000" cy="16912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2367706"/>
            <a:ext cx="9144000" cy="66967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8001" y="9405046"/>
            <a:ext cx="2370667" cy="54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FBC451-6B01-4C55-9BED-2BB359076DFC}" type="datetimeFigureOut">
              <a:rPr lang="en-US" smtClean="0"/>
              <a:t>11/27/2013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71335" y="9405046"/>
            <a:ext cx="3217333" cy="54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81334" y="9405046"/>
            <a:ext cx="2370667" cy="54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37AD10-09D0-4F45-92BD-B30B88F2D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770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tubechop.com/watch/1686066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00" y="292100"/>
            <a:ext cx="9652000" cy="6731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3" name="TextBox 2"/>
          <p:cNvSpPr txBox="1"/>
          <p:nvPr/>
        </p:nvSpPr>
        <p:spPr>
          <a:xfrm>
            <a:off x="406400" y="431800"/>
            <a:ext cx="9601200" cy="492443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600" b="1" smtClean="0">
                <a:solidFill>
                  <a:srgbClr val="FFFFFF"/>
                </a:solidFill>
                <a:latin typeface="Lucida Grande - 35"/>
              </a:rPr>
              <a:t>Welcome</a:t>
            </a:r>
            <a:r>
              <a:rPr lang="en-US" sz="2600" b="1" smtClean="0">
                <a:solidFill>
                  <a:srgbClr val="FFFFFF"/>
                </a:solidFill>
                <a:latin typeface="Arial Hebrew - 35"/>
              </a:rPr>
              <a:t> </a:t>
            </a:r>
            <a:r>
              <a:rPr lang="en-US" sz="2600" b="1" smtClean="0">
                <a:solidFill>
                  <a:srgbClr val="FFFFFF"/>
                </a:solidFill>
                <a:latin typeface="Lucida Grande - 35"/>
              </a:rPr>
              <a:t>to</a:t>
            </a:r>
            <a:r>
              <a:rPr lang="en-US" sz="2600" b="1" smtClean="0">
                <a:solidFill>
                  <a:srgbClr val="FFFFFF"/>
                </a:solidFill>
                <a:latin typeface="Arial Hebrew - 35"/>
              </a:rPr>
              <a:t> </a:t>
            </a:r>
            <a:r>
              <a:rPr lang="en-US" sz="2600" b="1" smtClean="0">
                <a:solidFill>
                  <a:srgbClr val="FFFFFF"/>
                </a:solidFill>
                <a:latin typeface="Lucida Grande - 35"/>
              </a:rPr>
              <a:t>The</a:t>
            </a:r>
            <a:r>
              <a:rPr lang="en-US" sz="2600" b="1" smtClean="0">
                <a:solidFill>
                  <a:srgbClr val="FFFFFF"/>
                </a:solidFill>
                <a:latin typeface="Arial Hebrew - 35"/>
              </a:rPr>
              <a:t> </a:t>
            </a:r>
            <a:r>
              <a:rPr lang="en-US" sz="2600" b="1" smtClean="0">
                <a:solidFill>
                  <a:srgbClr val="FFFFFF"/>
                </a:solidFill>
                <a:latin typeface="Lucida Grande - 35"/>
              </a:rPr>
              <a:t>London</a:t>
            </a:r>
            <a:r>
              <a:rPr lang="en-US" sz="2600" b="1" smtClean="0">
                <a:solidFill>
                  <a:srgbClr val="FFFFFF"/>
                </a:solidFill>
                <a:latin typeface="Arial Hebrew - 35"/>
              </a:rPr>
              <a:t> </a:t>
            </a:r>
            <a:r>
              <a:rPr lang="en-US" sz="2600" b="1" smtClean="0">
                <a:solidFill>
                  <a:srgbClr val="FFFFFF"/>
                </a:solidFill>
                <a:latin typeface="Lucida Grande - 35"/>
              </a:rPr>
              <a:t>Conference</a:t>
            </a:r>
            <a:endParaRPr lang="en-US" sz="2600" b="1">
              <a:solidFill>
                <a:srgbClr val="FFFFFF"/>
              </a:solidFill>
              <a:latin typeface="Lucida Grande - 35"/>
            </a:endParaRPr>
          </a:p>
        </p:txBody>
      </p:sp>
    </p:spTree>
    <p:extLst>
      <p:ext uri="{BB962C8B-B14F-4D97-AF65-F5344CB8AC3E}">
        <p14:creationId xmlns:p14="http://schemas.microsoft.com/office/powerpoint/2010/main" val="33733713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46200" y="444500"/>
            <a:ext cx="7797800" cy="81560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4700" b="1" smtClean="0">
                <a:solidFill>
                  <a:srgbClr val="000000"/>
                </a:solidFill>
                <a:latin typeface="Lucida Grande - 62"/>
              </a:rPr>
              <a:t>Setting</a:t>
            </a:r>
            <a:r>
              <a:rPr lang="en-US" sz="4700" b="1" smtClean="0">
                <a:solidFill>
                  <a:srgbClr val="000000"/>
                </a:solidFill>
                <a:latin typeface="Arial Hebrew - 62"/>
              </a:rPr>
              <a:t> </a:t>
            </a:r>
            <a:r>
              <a:rPr lang="en-US" sz="4700" b="1" smtClean="0">
                <a:solidFill>
                  <a:srgbClr val="000000"/>
                </a:solidFill>
                <a:latin typeface="Lucida Grande - 62"/>
              </a:rPr>
              <a:t>the</a:t>
            </a:r>
            <a:r>
              <a:rPr lang="en-US" sz="4700" b="1" smtClean="0">
                <a:solidFill>
                  <a:srgbClr val="000000"/>
                </a:solidFill>
                <a:latin typeface="Arial Hebrew - 62"/>
              </a:rPr>
              <a:t> </a:t>
            </a:r>
            <a:r>
              <a:rPr lang="en-US" sz="4700" b="1" smtClean="0">
                <a:solidFill>
                  <a:srgbClr val="000000"/>
                </a:solidFill>
                <a:latin typeface="Lucida Grande - 62"/>
              </a:rPr>
              <a:t>Scene</a:t>
            </a:r>
            <a:r>
              <a:rPr lang="en-US" sz="4700" b="1" smtClean="0">
                <a:solidFill>
                  <a:srgbClr val="000000"/>
                </a:solidFill>
                <a:latin typeface="Arial Hebrew - 62"/>
              </a:rPr>
              <a:t>...</a:t>
            </a:r>
            <a:endParaRPr lang="en-US" sz="4700" b="1">
              <a:solidFill>
                <a:srgbClr val="000000"/>
              </a:solidFill>
              <a:latin typeface="Arial Hebrew - 62"/>
            </a:endParaRPr>
          </a:p>
        </p:txBody>
      </p:sp>
      <p:sp>
        <p:nvSpPr>
          <p:cNvPr id="3" name="TextBox 2">
            <a:hlinkClick r:id="rId2"/>
          </p:cNvPr>
          <p:cNvSpPr txBox="1"/>
          <p:nvPr/>
        </p:nvSpPr>
        <p:spPr>
          <a:xfrm>
            <a:off x="3035300" y="6502400"/>
            <a:ext cx="4521200" cy="30777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400" smtClean="0">
                <a:solidFill>
                  <a:srgbClr val="000000"/>
                </a:solidFill>
                <a:latin typeface="Times New Roman - 19"/>
              </a:rPr>
              <a:t>http://www.tubechop.com/watch/1686066</a:t>
            </a:r>
            <a:endParaRPr lang="en-US" sz="1400">
              <a:solidFill>
                <a:srgbClr val="000000"/>
              </a:solidFill>
              <a:latin typeface="Times New Roman - 19"/>
            </a:endParaRPr>
          </a:p>
        </p:txBody>
      </p:sp>
      <p:pic>
        <p:nvPicPr>
          <p:cNvPr id="4" name="Picture 3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6100" y="1574800"/>
            <a:ext cx="6959600" cy="46482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23941683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38300" y="317500"/>
            <a:ext cx="7137400" cy="492443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600" b="1" smtClean="0">
                <a:solidFill>
                  <a:srgbClr val="0000FF"/>
                </a:solidFill>
                <a:latin typeface="Arial Hebrew - 35"/>
              </a:rPr>
              <a:t> </a:t>
            </a:r>
            <a:r>
              <a:rPr lang="en-US" sz="2600" b="1" smtClean="0">
                <a:solidFill>
                  <a:srgbClr val="0000FF"/>
                </a:solidFill>
                <a:latin typeface="Lucida Grande - 35"/>
              </a:rPr>
              <a:t>True</a:t>
            </a:r>
            <a:r>
              <a:rPr lang="en-US" sz="2600" b="1" smtClean="0">
                <a:solidFill>
                  <a:srgbClr val="0000FF"/>
                </a:solidFill>
                <a:latin typeface="Arial Hebrew - 35"/>
              </a:rPr>
              <a:t> </a:t>
            </a:r>
            <a:r>
              <a:rPr lang="en-US" sz="2600" b="1" smtClean="0">
                <a:solidFill>
                  <a:srgbClr val="0000FF"/>
                </a:solidFill>
                <a:latin typeface="Lucida Grande - 35"/>
              </a:rPr>
              <a:t>or</a:t>
            </a:r>
            <a:r>
              <a:rPr lang="en-US" sz="2600" b="1" smtClean="0">
                <a:solidFill>
                  <a:srgbClr val="0000FF"/>
                </a:solidFill>
                <a:latin typeface="Arial Hebrew - 35"/>
              </a:rPr>
              <a:t> </a:t>
            </a:r>
            <a:r>
              <a:rPr lang="en-US" sz="2600" b="1" smtClean="0">
                <a:solidFill>
                  <a:srgbClr val="0000FF"/>
                </a:solidFill>
                <a:latin typeface="Lucida Grande - 35"/>
              </a:rPr>
              <a:t>False</a:t>
            </a:r>
            <a:r>
              <a:rPr lang="en-US" sz="2600" b="1" smtClean="0">
                <a:solidFill>
                  <a:srgbClr val="0000FF"/>
                </a:solidFill>
                <a:latin typeface="Arial Hebrew - 35"/>
              </a:rPr>
              <a:t> </a:t>
            </a:r>
            <a:r>
              <a:rPr lang="en-US" sz="2600" b="1" smtClean="0">
                <a:solidFill>
                  <a:srgbClr val="0000FF"/>
                </a:solidFill>
                <a:latin typeface="Lucida Grande - 35"/>
              </a:rPr>
              <a:t>Conversations</a:t>
            </a:r>
            <a:endParaRPr lang="en-US" sz="2600" b="1">
              <a:solidFill>
                <a:srgbClr val="0000FF"/>
              </a:solidFill>
              <a:latin typeface="Lucida Grande - 35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89000" y="2108200"/>
            <a:ext cx="8102600" cy="289322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600" smtClean="0">
                <a:solidFill>
                  <a:srgbClr val="000000"/>
                </a:solidFill>
                <a:latin typeface="Arial Hebrew - 22"/>
              </a:rPr>
              <a:t>1. </a:t>
            </a:r>
            <a:r>
              <a:rPr lang="en-US" sz="1600" smtClean="0">
                <a:solidFill>
                  <a:srgbClr val="000000"/>
                </a:solidFill>
                <a:latin typeface="Lucida Grande - 22"/>
              </a:rPr>
              <a:t>The</a:t>
            </a:r>
            <a:r>
              <a:rPr lang="en-US" sz="1600" smtClean="0">
                <a:solidFill>
                  <a:srgbClr val="000000"/>
                </a:solidFill>
                <a:latin typeface="Arial Hebrew - 22"/>
              </a:rPr>
              <a:t> </a:t>
            </a:r>
            <a:r>
              <a:rPr lang="en-US" sz="1600" smtClean="0">
                <a:solidFill>
                  <a:srgbClr val="000000"/>
                </a:solidFill>
                <a:latin typeface="Lucida Grande - 22"/>
              </a:rPr>
              <a:t>delegates</a:t>
            </a:r>
            <a:r>
              <a:rPr lang="en-US" sz="1600" smtClean="0">
                <a:solidFill>
                  <a:srgbClr val="000000"/>
                </a:solidFill>
                <a:latin typeface="Arial Hebrew - 22"/>
              </a:rPr>
              <a:t> </a:t>
            </a:r>
            <a:r>
              <a:rPr lang="en-US" sz="1600" smtClean="0">
                <a:solidFill>
                  <a:srgbClr val="000000"/>
                </a:solidFill>
                <a:latin typeface="Lucida Grande - 22"/>
              </a:rPr>
              <a:t>were</a:t>
            </a:r>
            <a:r>
              <a:rPr lang="en-US" sz="1600" smtClean="0">
                <a:solidFill>
                  <a:srgbClr val="000000"/>
                </a:solidFill>
                <a:latin typeface="Arial Hebrew - 22"/>
              </a:rPr>
              <a:t> </a:t>
            </a:r>
            <a:r>
              <a:rPr lang="en-US" sz="1600" smtClean="0">
                <a:solidFill>
                  <a:srgbClr val="000000"/>
                </a:solidFill>
                <a:latin typeface="Lucida Grande - 22"/>
              </a:rPr>
              <a:t>upset</a:t>
            </a:r>
            <a:r>
              <a:rPr lang="en-US" sz="1600" smtClean="0">
                <a:solidFill>
                  <a:srgbClr val="000000"/>
                </a:solidFill>
                <a:latin typeface="Arial Hebrew - 22"/>
              </a:rPr>
              <a:t> </a:t>
            </a:r>
            <a:r>
              <a:rPr lang="en-US" sz="1600" smtClean="0">
                <a:solidFill>
                  <a:srgbClr val="000000"/>
                </a:solidFill>
                <a:latin typeface="Lucida Grande - 22"/>
              </a:rPr>
              <a:t>they</a:t>
            </a:r>
            <a:r>
              <a:rPr lang="en-US" sz="1600" smtClean="0">
                <a:solidFill>
                  <a:srgbClr val="000000"/>
                </a:solidFill>
                <a:latin typeface="Arial Hebrew - 22"/>
              </a:rPr>
              <a:t> </a:t>
            </a:r>
            <a:r>
              <a:rPr lang="en-US" sz="1600" smtClean="0">
                <a:solidFill>
                  <a:srgbClr val="000000"/>
                </a:solidFill>
                <a:latin typeface="Lucida Grande - 22"/>
              </a:rPr>
              <a:t>had</a:t>
            </a:r>
            <a:r>
              <a:rPr lang="en-US" sz="1600" smtClean="0">
                <a:solidFill>
                  <a:srgbClr val="000000"/>
                </a:solidFill>
                <a:latin typeface="Arial Hebrew - 22"/>
              </a:rPr>
              <a:t> </a:t>
            </a:r>
            <a:r>
              <a:rPr lang="en-US" sz="1600" smtClean="0">
                <a:solidFill>
                  <a:srgbClr val="000000"/>
                </a:solidFill>
                <a:latin typeface="Lucida Grande - 22"/>
              </a:rPr>
              <a:t>to</a:t>
            </a:r>
            <a:r>
              <a:rPr lang="en-US" sz="1600" smtClean="0">
                <a:solidFill>
                  <a:srgbClr val="000000"/>
                </a:solidFill>
                <a:latin typeface="Arial Hebrew - 22"/>
              </a:rPr>
              <a:t> </a:t>
            </a:r>
            <a:r>
              <a:rPr lang="en-US" sz="1600" smtClean="0">
                <a:solidFill>
                  <a:srgbClr val="000000"/>
                </a:solidFill>
                <a:latin typeface="Lucida Grande - 22"/>
              </a:rPr>
              <a:t>go</a:t>
            </a:r>
            <a:r>
              <a:rPr lang="en-US" sz="1600" smtClean="0">
                <a:solidFill>
                  <a:srgbClr val="000000"/>
                </a:solidFill>
                <a:latin typeface="Arial Hebrew - 22"/>
              </a:rPr>
              <a:t> </a:t>
            </a:r>
            <a:r>
              <a:rPr lang="en-US" sz="1600" smtClean="0">
                <a:solidFill>
                  <a:srgbClr val="000000"/>
                </a:solidFill>
                <a:latin typeface="Lucida Grande - 22"/>
              </a:rPr>
              <a:t>in</a:t>
            </a:r>
            <a:r>
              <a:rPr lang="en-US" sz="1600" smtClean="0">
                <a:solidFill>
                  <a:srgbClr val="000000"/>
                </a:solidFill>
                <a:latin typeface="Arial Hebrew - 22"/>
              </a:rPr>
              <a:t> </a:t>
            </a:r>
            <a:r>
              <a:rPr lang="en-US" sz="1600" smtClean="0">
                <a:solidFill>
                  <a:srgbClr val="000000"/>
                </a:solidFill>
                <a:latin typeface="Lucida Grande - 22"/>
              </a:rPr>
              <a:t>London</a:t>
            </a:r>
            <a:r>
              <a:rPr lang="en-US" sz="1600" smtClean="0">
                <a:solidFill>
                  <a:srgbClr val="000000"/>
                </a:solidFill>
                <a:latin typeface="Arial Hebrew - 22"/>
              </a:rPr>
              <a:t>; </a:t>
            </a:r>
            <a:r>
              <a:rPr lang="en-US" sz="1600" smtClean="0">
                <a:solidFill>
                  <a:srgbClr val="000000"/>
                </a:solidFill>
                <a:latin typeface="Lucida Grande - 22"/>
              </a:rPr>
              <a:t>they</a:t>
            </a:r>
            <a:r>
              <a:rPr lang="en-US" sz="1600" smtClean="0">
                <a:solidFill>
                  <a:srgbClr val="000000"/>
                </a:solidFill>
                <a:latin typeface="Arial Hebrew - 22"/>
              </a:rPr>
              <a:t>  </a:t>
            </a:r>
            <a:r>
              <a:rPr lang="en-US" sz="1600" smtClean="0">
                <a:solidFill>
                  <a:srgbClr val="000000"/>
                </a:solidFill>
                <a:latin typeface="Lucida Grande - 22"/>
              </a:rPr>
              <a:t>felt</a:t>
            </a:r>
            <a:r>
              <a:rPr lang="en-US" sz="1600" smtClean="0">
                <a:solidFill>
                  <a:srgbClr val="000000"/>
                </a:solidFill>
                <a:latin typeface="Arial Hebrew - 22"/>
              </a:rPr>
              <a:t> </a:t>
            </a:r>
            <a:r>
              <a:rPr lang="en-US" sz="1600" smtClean="0">
                <a:solidFill>
                  <a:srgbClr val="000000"/>
                </a:solidFill>
                <a:latin typeface="Lucida Grande - 22"/>
              </a:rPr>
              <a:t>the</a:t>
            </a:r>
            <a:r>
              <a:rPr lang="en-US" sz="1600" smtClean="0">
                <a:solidFill>
                  <a:srgbClr val="000000"/>
                </a:solidFill>
                <a:latin typeface="Arial Hebrew - 22"/>
              </a:rPr>
              <a:t> </a:t>
            </a:r>
            <a:r>
              <a:rPr lang="en-US" sz="1600" smtClean="0">
                <a:solidFill>
                  <a:srgbClr val="000000"/>
                </a:solidFill>
                <a:latin typeface="Lucida Grande - 22"/>
              </a:rPr>
              <a:t>whole</a:t>
            </a:r>
            <a:r>
              <a:rPr lang="en-US" sz="1600" smtClean="0">
                <a:solidFill>
                  <a:srgbClr val="000000"/>
                </a:solidFill>
                <a:latin typeface="Arial Hebrew - 22"/>
              </a:rPr>
              <a:t> </a:t>
            </a:r>
            <a:r>
              <a:rPr lang="en-US" sz="1600" smtClean="0">
                <a:solidFill>
                  <a:srgbClr val="000000"/>
                </a:solidFill>
                <a:latin typeface="Lucida Grande - 22"/>
              </a:rPr>
              <a:t>thing</a:t>
            </a:r>
            <a:r>
              <a:rPr lang="en-US" sz="1600" smtClean="0">
                <a:solidFill>
                  <a:srgbClr val="000000"/>
                </a:solidFill>
                <a:latin typeface="Arial Hebrew - 22"/>
              </a:rPr>
              <a:t> </a:t>
            </a:r>
            <a:r>
              <a:rPr lang="en-US" sz="1600" smtClean="0">
                <a:solidFill>
                  <a:srgbClr val="000000"/>
                </a:solidFill>
                <a:latin typeface="Lucida Grande - 22"/>
              </a:rPr>
              <a:t>was</a:t>
            </a:r>
            <a:r>
              <a:rPr lang="en-US" sz="1600" smtClean="0">
                <a:solidFill>
                  <a:srgbClr val="000000"/>
                </a:solidFill>
                <a:latin typeface="Arial Hebrew - 22"/>
              </a:rPr>
              <a:t> </a:t>
            </a:r>
            <a:r>
              <a:rPr lang="en-US" sz="1600" smtClean="0">
                <a:solidFill>
                  <a:srgbClr val="000000"/>
                </a:solidFill>
                <a:latin typeface="Lucida Grande - 22"/>
              </a:rPr>
              <a:t>too</a:t>
            </a:r>
            <a:r>
              <a:rPr lang="en-US" sz="1600" smtClean="0">
                <a:solidFill>
                  <a:srgbClr val="000000"/>
                </a:solidFill>
                <a:latin typeface="Arial Hebrew - 22"/>
              </a:rPr>
              <a:t> </a:t>
            </a:r>
            <a:r>
              <a:rPr lang="en-US" sz="1600" smtClean="0">
                <a:solidFill>
                  <a:srgbClr val="000000"/>
                </a:solidFill>
                <a:latin typeface="Lucida Grande - 22"/>
              </a:rPr>
              <a:t>expensive</a:t>
            </a:r>
            <a:r>
              <a:rPr lang="en-US" sz="1600" smtClean="0">
                <a:solidFill>
                  <a:srgbClr val="000000"/>
                </a:solidFill>
                <a:latin typeface="Arial Hebrew - 22"/>
              </a:rPr>
              <a:t>.</a:t>
            </a:r>
          </a:p>
          <a:p>
            <a:endParaRPr lang="en-US" sz="1600" smtClean="0">
              <a:solidFill>
                <a:srgbClr val="000000"/>
              </a:solidFill>
              <a:latin typeface="Arial Hebrew - 22"/>
            </a:endParaRPr>
          </a:p>
          <a:p>
            <a:r>
              <a:rPr lang="en-US" sz="1600" smtClean="0">
                <a:solidFill>
                  <a:srgbClr val="000000"/>
                </a:solidFill>
                <a:latin typeface="Arial Hebrew - 22"/>
              </a:rPr>
              <a:t>2. </a:t>
            </a:r>
            <a:r>
              <a:rPr lang="en-US" sz="1600" smtClean="0">
                <a:solidFill>
                  <a:srgbClr val="000000"/>
                </a:solidFill>
                <a:latin typeface="Lucida Grande - 22"/>
              </a:rPr>
              <a:t>John</a:t>
            </a:r>
            <a:r>
              <a:rPr lang="en-US" sz="1600" smtClean="0">
                <a:solidFill>
                  <a:srgbClr val="000000"/>
                </a:solidFill>
                <a:latin typeface="Arial Hebrew - 22"/>
              </a:rPr>
              <a:t> </a:t>
            </a:r>
            <a:r>
              <a:rPr lang="en-US" sz="1600" smtClean="0">
                <a:solidFill>
                  <a:srgbClr val="000000"/>
                </a:solidFill>
                <a:latin typeface="Lucida Grande - 22"/>
              </a:rPr>
              <a:t>A</a:t>
            </a:r>
            <a:r>
              <a:rPr lang="en-US" sz="1600" smtClean="0">
                <a:solidFill>
                  <a:srgbClr val="000000"/>
                </a:solidFill>
                <a:latin typeface="Arial Hebrew - 22"/>
              </a:rPr>
              <a:t>. </a:t>
            </a:r>
            <a:r>
              <a:rPr lang="en-US" sz="1600" smtClean="0">
                <a:solidFill>
                  <a:srgbClr val="000000"/>
                </a:solidFill>
                <a:latin typeface="Lucida Grande - 22"/>
              </a:rPr>
              <a:t>MacDonald</a:t>
            </a:r>
            <a:r>
              <a:rPr lang="en-US" sz="1600" smtClean="0">
                <a:solidFill>
                  <a:srgbClr val="000000"/>
                </a:solidFill>
                <a:latin typeface="Arial Hebrew - 22"/>
              </a:rPr>
              <a:t> </a:t>
            </a:r>
            <a:r>
              <a:rPr lang="en-US" sz="1600" smtClean="0">
                <a:solidFill>
                  <a:srgbClr val="000000"/>
                </a:solidFill>
                <a:latin typeface="Lucida Grande - 22"/>
              </a:rPr>
              <a:t>once</a:t>
            </a:r>
            <a:r>
              <a:rPr lang="en-US" sz="1600" smtClean="0">
                <a:solidFill>
                  <a:srgbClr val="000000"/>
                </a:solidFill>
                <a:latin typeface="Arial Hebrew - 22"/>
              </a:rPr>
              <a:t> </a:t>
            </a:r>
            <a:r>
              <a:rPr lang="en-US" sz="1600" smtClean="0">
                <a:solidFill>
                  <a:srgbClr val="000000"/>
                </a:solidFill>
                <a:latin typeface="Lucida Grande - 22"/>
              </a:rPr>
              <a:t>again</a:t>
            </a:r>
            <a:r>
              <a:rPr lang="en-US" sz="1600" smtClean="0">
                <a:solidFill>
                  <a:srgbClr val="000000"/>
                </a:solidFill>
                <a:latin typeface="Arial Hebrew - 22"/>
              </a:rPr>
              <a:t> </a:t>
            </a:r>
            <a:r>
              <a:rPr lang="en-US" sz="1600" smtClean="0">
                <a:solidFill>
                  <a:srgbClr val="000000"/>
                </a:solidFill>
                <a:latin typeface="Lucida Grande - 22"/>
              </a:rPr>
              <a:t>proved</a:t>
            </a:r>
            <a:r>
              <a:rPr lang="en-US" sz="1600" smtClean="0">
                <a:solidFill>
                  <a:srgbClr val="000000"/>
                </a:solidFill>
                <a:latin typeface="Arial Hebrew - 22"/>
              </a:rPr>
              <a:t> </a:t>
            </a:r>
            <a:r>
              <a:rPr lang="en-US" sz="1600" smtClean="0">
                <a:solidFill>
                  <a:srgbClr val="000000"/>
                </a:solidFill>
                <a:latin typeface="Lucida Grande - 22"/>
              </a:rPr>
              <a:t>his</a:t>
            </a:r>
            <a:r>
              <a:rPr lang="en-US" sz="1600" smtClean="0">
                <a:solidFill>
                  <a:srgbClr val="000000"/>
                </a:solidFill>
                <a:latin typeface="Arial Hebrew - 22"/>
              </a:rPr>
              <a:t> </a:t>
            </a:r>
            <a:r>
              <a:rPr lang="en-US" sz="1600" smtClean="0">
                <a:solidFill>
                  <a:srgbClr val="000000"/>
                </a:solidFill>
                <a:latin typeface="Lucida Grande - 22"/>
              </a:rPr>
              <a:t>value</a:t>
            </a:r>
            <a:r>
              <a:rPr lang="en-US" sz="1600" smtClean="0">
                <a:solidFill>
                  <a:srgbClr val="000000"/>
                </a:solidFill>
                <a:latin typeface="Arial Hebrew - 22"/>
              </a:rPr>
              <a:t> </a:t>
            </a:r>
            <a:r>
              <a:rPr lang="en-US" sz="1600" smtClean="0">
                <a:solidFill>
                  <a:srgbClr val="000000"/>
                </a:solidFill>
                <a:latin typeface="Lucida Grande - 22"/>
              </a:rPr>
              <a:t>as</a:t>
            </a:r>
            <a:r>
              <a:rPr lang="en-US" sz="1600" smtClean="0">
                <a:solidFill>
                  <a:srgbClr val="000000"/>
                </a:solidFill>
                <a:latin typeface="Arial Hebrew - 22"/>
              </a:rPr>
              <a:t> </a:t>
            </a:r>
            <a:r>
              <a:rPr lang="en-US" sz="1600" smtClean="0">
                <a:solidFill>
                  <a:srgbClr val="000000"/>
                </a:solidFill>
                <a:latin typeface="Lucida Grande - 22"/>
              </a:rPr>
              <a:t>a</a:t>
            </a:r>
            <a:r>
              <a:rPr lang="en-US" sz="1600" smtClean="0">
                <a:solidFill>
                  <a:srgbClr val="000000"/>
                </a:solidFill>
                <a:latin typeface="Arial Hebrew - 22"/>
              </a:rPr>
              <a:t>  </a:t>
            </a:r>
            <a:r>
              <a:rPr lang="en-US" sz="1600" smtClean="0">
                <a:solidFill>
                  <a:srgbClr val="000000"/>
                </a:solidFill>
                <a:latin typeface="Lucida Grande - 22"/>
              </a:rPr>
              <a:t>leader</a:t>
            </a:r>
            <a:r>
              <a:rPr lang="en-US" sz="1600" smtClean="0">
                <a:solidFill>
                  <a:srgbClr val="000000"/>
                </a:solidFill>
                <a:latin typeface="Arial Hebrew - 22"/>
              </a:rPr>
              <a:t>.</a:t>
            </a:r>
          </a:p>
          <a:p>
            <a:endParaRPr lang="en-US" sz="1600" smtClean="0">
              <a:solidFill>
                <a:srgbClr val="000000"/>
              </a:solidFill>
              <a:latin typeface="Arial Hebrew - 22"/>
            </a:endParaRPr>
          </a:p>
          <a:p>
            <a:r>
              <a:rPr lang="en-US" sz="1600" smtClean="0">
                <a:solidFill>
                  <a:srgbClr val="000000"/>
                </a:solidFill>
                <a:latin typeface="Arial Hebrew - 22"/>
              </a:rPr>
              <a:t>3. </a:t>
            </a:r>
            <a:r>
              <a:rPr lang="en-US" sz="1600" smtClean="0">
                <a:solidFill>
                  <a:srgbClr val="000000"/>
                </a:solidFill>
                <a:latin typeface="Lucida Grande - 22"/>
              </a:rPr>
              <a:t>This</a:t>
            </a:r>
            <a:r>
              <a:rPr lang="en-US" sz="1600" smtClean="0">
                <a:solidFill>
                  <a:srgbClr val="000000"/>
                </a:solidFill>
                <a:latin typeface="Arial Hebrew - 22"/>
              </a:rPr>
              <a:t> </a:t>
            </a:r>
            <a:r>
              <a:rPr lang="en-US" sz="1600" smtClean="0">
                <a:solidFill>
                  <a:srgbClr val="000000"/>
                </a:solidFill>
                <a:latin typeface="Lucida Grande - 22"/>
              </a:rPr>
              <a:t>was</a:t>
            </a:r>
            <a:r>
              <a:rPr lang="en-US" sz="1600" smtClean="0">
                <a:solidFill>
                  <a:srgbClr val="000000"/>
                </a:solidFill>
                <a:latin typeface="Arial Hebrew - 22"/>
              </a:rPr>
              <a:t> </a:t>
            </a:r>
            <a:r>
              <a:rPr lang="en-US" sz="1600" smtClean="0">
                <a:solidFill>
                  <a:srgbClr val="000000"/>
                </a:solidFill>
                <a:latin typeface="Lucida Grande - 22"/>
              </a:rPr>
              <a:t>a</a:t>
            </a:r>
            <a:r>
              <a:rPr lang="en-US" sz="1600" smtClean="0">
                <a:solidFill>
                  <a:srgbClr val="000000"/>
                </a:solidFill>
                <a:latin typeface="Arial Hebrew - 22"/>
              </a:rPr>
              <a:t> </a:t>
            </a:r>
            <a:r>
              <a:rPr lang="en-US" sz="1600" smtClean="0">
                <a:solidFill>
                  <a:srgbClr val="000000"/>
                </a:solidFill>
                <a:latin typeface="Lucida Grande - 22"/>
              </a:rPr>
              <a:t>simple</a:t>
            </a:r>
            <a:r>
              <a:rPr lang="en-US" sz="1600" smtClean="0">
                <a:solidFill>
                  <a:srgbClr val="000000"/>
                </a:solidFill>
                <a:latin typeface="Arial Hebrew - 22"/>
              </a:rPr>
              <a:t> </a:t>
            </a:r>
            <a:r>
              <a:rPr lang="en-US" sz="1600" smtClean="0">
                <a:solidFill>
                  <a:srgbClr val="000000"/>
                </a:solidFill>
                <a:latin typeface="Lucida Grande - 22"/>
              </a:rPr>
              <a:t>case</a:t>
            </a:r>
            <a:r>
              <a:rPr lang="en-US" sz="1600" smtClean="0">
                <a:solidFill>
                  <a:srgbClr val="000000"/>
                </a:solidFill>
                <a:latin typeface="Arial Hebrew - 22"/>
              </a:rPr>
              <a:t> </a:t>
            </a:r>
            <a:r>
              <a:rPr lang="en-US" sz="1600" smtClean="0">
                <a:solidFill>
                  <a:srgbClr val="000000"/>
                </a:solidFill>
                <a:latin typeface="Lucida Grande - 22"/>
              </a:rPr>
              <a:t>of</a:t>
            </a:r>
            <a:r>
              <a:rPr lang="en-US" sz="1600" smtClean="0">
                <a:solidFill>
                  <a:srgbClr val="000000"/>
                </a:solidFill>
                <a:latin typeface="Arial Hebrew - 22"/>
              </a:rPr>
              <a:t> </a:t>
            </a:r>
            <a:r>
              <a:rPr lang="en-US" sz="1600" smtClean="0">
                <a:solidFill>
                  <a:srgbClr val="000000"/>
                </a:solidFill>
                <a:latin typeface="Lucida Grande - 22"/>
              </a:rPr>
              <a:t>quickly</a:t>
            </a:r>
            <a:r>
              <a:rPr lang="en-US" sz="1600" smtClean="0">
                <a:solidFill>
                  <a:srgbClr val="000000"/>
                </a:solidFill>
                <a:latin typeface="Arial Hebrew - 22"/>
              </a:rPr>
              <a:t> </a:t>
            </a:r>
            <a:r>
              <a:rPr lang="en-US" sz="1600" smtClean="0">
                <a:solidFill>
                  <a:srgbClr val="000000"/>
                </a:solidFill>
                <a:latin typeface="Lucida Grande - 22"/>
              </a:rPr>
              <a:t>approving</a:t>
            </a:r>
            <a:r>
              <a:rPr lang="en-US" sz="1600" smtClean="0">
                <a:solidFill>
                  <a:srgbClr val="000000"/>
                </a:solidFill>
                <a:latin typeface="Arial Hebrew - 22"/>
              </a:rPr>
              <a:t> </a:t>
            </a:r>
            <a:r>
              <a:rPr lang="en-US" sz="1600" smtClean="0">
                <a:solidFill>
                  <a:srgbClr val="000000"/>
                </a:solidFill>
                <a:latin typeface="Lucida Grande - 22"/>
              </a:rPr>
              <a:t>the</a:t>
            </a:r>
            <a:r>
              <a:rPr lang="en-US" sz="1600" smtClean="0">
                <a:solidFill>
                  <a:srgbClr val="000000"/>
                </a:solidFill>
                <a:latin typeface="Arial Hebrew - 22"/>
              </a:rPr>
              <a:t> </a:t>
            </a:r>
            <a:r>
              <a:rPr lang="en-US" sz="1600" smtClean="0">
                <a:solidFill>
                  <a:srgbClr val="000000"/>
                </a:solidFill>
                <a:latin typeface="Lucida Grande - 22"/>
              </a:rPr>
              <a:t>Quebec</a:t>
            </a:r>
            <a:r>
              <a:rPr lang="en-US" sz="1600" smtClean="0">
                <a:solidFill>
                  <a:srgbClr val="000000"/>
                </a:solidFill>
                <a:latin typeface="Arial Hebrew - 22"/>
              </a:rPr>
              <a:t>  </a:t>
            </a:r>
            <a:r>
              <a:rPr lang="en-US" sz="1600" smtClean="0">
                <a:solidFill>
                  <a:srgbClr val="000000"/>
                </a:solidFill>
                <a:latin typeface="Lucida Grande - 22"/>
              </a:rPr>
              <a:t>deal</a:t>
            </a:r>
            <a:r>
              <a:rPr lang="en-US" sz="1600" smtClean="0">
                <a:solidFill>
                  <a:srgbClr val="000000"/>
                </a:solidFill>
                <a:latin typeface="Arial Hebrew - 22"/>
              </a:rPr>
              <a:t>.</a:t>
            </a:r>
          </a:p>
          <a:p>
            <a:endParaRPr lang="en-US" sz="1600" smtClean="0">
              <a:solidFill>
                <a:srgbClr val="000000"/>
              </a:solidFill>
              <a:latin typeface="Arial Hebrew - 22"/>
            </a:endParaRPr>
          </a:p>
          <a:p>
            <a:r>
              <a:rPr lang="en-US" sz="1600" smtClean="0">
                <a:solidFill>
                  <a:srgbClr val="000000"/>
                </a:solidFill>
                <a:latin typeface="Arial Hebrew - 22"/>
              </a:rPr>
              <a:t>4. </a:t>
            </a:r>
            <a:r>
              <a:rPr lang="en-US" sz="1600" smtClean="0">
                <a:solidFill>
                  <a:srgbClr val="000000"/>
                </a:solidFill>
                <a:latin typeface="Lucida Grande - 22"/>
              </a:rPr>
              <a:t>Only</a:t>
            </a:r>
            <a:r>
              <a:rPr lang="en-US" sz="1600" smtClean="0">
                <a:solidFill>
                  <a:srgbClr val="000000"/>
                </a:solidFill>
                <a:latin typeface="Arial Hebrew - 22"/>
              </a:rPr>
              <a:t> 4 </a:t>
            </a:r>
            <a:r>
              <a:rPr lang="en-US" sz="1600" smtClean="0">
                <a:solidFill>
                  <a:srgbClr val="000000"/>
                </a:solidFill>
                <a:latin typeface="Lucida Grande - 22"/>
              </a:rPr>
              <a:t>resolutions</a:t>
            </a:r>
            <a:r>
              <a:rPr lang="en-US" sz="1600" smtClean="0">
                <a:solidFill>
                  <a:srgbClr val="000000"/>
                </a:solidFill>
                <a:latin typeface="Arial Hebrew - 22"/>
              </a:rPr>
              <a:t> </a:t>
            </a:r>
            <a:r>
              <a:rPr lang="en-US" sz="1600" smtClean="0">
                <a:solidFill>
                  <a:srgbClr val="000000"/>
                </a:solidFill>
                <a:latin typeface="Lucida Grande - 22"/>
              </a:rPr>
              <a:t>in</a:t>
            </a:r>
            <a:r>
              <a:rPr lang="en-US" sz="1600" smtClean="0">
                <a:solidFill>
                  <a:srgbClr val="000000"/>
                </a:solidFill>
                <a:latin typeface="Arial Hebrew - 22"/>
              </a:rPr>
              <a:t> </a:t>
            </a:r>
            <a:r>
              <a:rPr lang="en-US" sz="1600" smtClean="0">
                <a:solidFill>
                  <a:srgbClr val="000000"/>
                </a:solidFill>
                <a:latin typeface="Lucida Grande - 22"/>
              </a:rPr>
              <a:t>total</a:t>
            </a:r>
            <a:r>
              <a:rPr lang="en-US" sz="1600" smtClean="0">
                <a:solidFill>
                  <a:srgbClr val="000000"/>
                </a:solidFill>
                <a:latin typeface="Arial Hebrew - 22"/>
              </a:rPr>
              <a:t> </a:t>
            </a:r>
            <a:r>
              <a:rPr lang="en-US" sz="1600" smtClean="0">
                <a:solidFill>
                  <a:srgbClr val="000000"/>
                </a:solidFill>
                <a:latin typeface="Lucida Grande - 22"/>
              </a:rPr>
              <a:t>were</a:t>
            </a:r>
            <a:r>
              <a:rPr lang="en-US" sz="1600" smtClean="0">
                <a:solidFill>
                  <a:srgbClr val="000000"/>
                </a:solidFill>
                <a:latin typeface="Arial Hebrew - 22"/>
              </a:rPr>
              <a:t> </a:t>
            </a:r>
            <a:r>
              <a:rPr lang="en-US" sz="1600" smtClean="0">
                <a:solidFill>
                  <a:srgbClr val="000000"/>
                </a:solidFill>
                <a:latin typeface="Lucida Grande - 22"/>
              </a:rPr>
              <a:t>changed</a:t>
            </a:r>
            <a:r>
              <a:rPr lang="en-US" sz="1600" smtClean="0">
                <a:solidFill>
                  <a:srgbClr val="000000"/>
                </a:solidFill>
                <a:latin typeface="Arial Hebrew - 22"/>
              </a:rPr>
              <a:t>.</a:t>
            </a:r>
          </a:p>
          <a:p>
            <a:endParaRPr lang="en-US" sz="1600" smtClean="0">
              <a:solidFill>
                <a:srgbClr val="000000"/>
              </a:solidFill>
              <a:latin typeface="Arial Hebrew - 22"/>
            </a:endParaRPr>
          </a:p>
          <a:p>
            <a:r>
              <a:rPr lang="en-US" sz="1600" smtClean="0">
                <a:solidFill>
                  <a:srgbClr val="000000"/>
                </a:solidFill>
                <a:latin typeface="Arial Hebrew - 22"/>
              </a:rPr>
              <a:t>5. </a:t>
            </a:r>
            <a:r>
              <a:rPr lang="en-US" sz="1600" smtClean="0">
                <a:solidFill>
                  <a:srgbClr val="000000"/>
                </a:solidFill>
                <a:latin typeface="Lucida Grande - 22"/>
              </a:rPr>
              <a:t>The</a:t>
            </a:r>
            <a:r>
              <a:rPr lang="en-US" sz="1600" smtClean="0">
                <a:solidFill>
                  <a:srgbClr val="000000"/>
                </a:solidFill>
                <a:latin typeface="Arial Hebrew - 22"/>
              </a:rPr>
              <a:t> </a:t>
            </a:r>
            <a:r>
              <a:rPr lang="en-US" sz="1600" smtClean="0">
                <a:solidFill>
                  <a:srgbClr val="000000"/>
                </a:solidFill>
                <a:latin typeface="Lucida Grande - 22"/>
              </a:rPr>
              <a:t>delegates</a:t>
            </a:r>
            <a:r>
              <a:rPr lang="en-US" sz="1600" smtClean="0">
                <a:solidFill>
                  <a:srgbClr val="000000"/>
                </a:solidFill>
                <a:latin typeface="Arial Hebrew - 22"/>
              </a:rPr>
              <a:t> </a:t>
            </a:r>
            <a:r>
              <a:rPr lang="en-US" sz="1600" smtClean="0">
                <a:solidFill>
                  <a:srgbClr val="000000"/>
                </a:solidFill>
                <a:latin typeface="Lucida Grande - 22"/>
              </a:rPr>
              <a:t>were</a:t>
            </a:r>
            <a:r>
              <a:rPr lang="en-US" sz="1600" smtClean="0">
                <a:solidFill>
                  <a:srgbClr val="000000"/>
                </a:solidFill>
                <a:latin typeface="Arial Hebrew - 22"/>
              </a:rPr>
              <a:t> </a:t>
            </a:r>
            <a:r>
              <a:rPr lang="en-US" sz="1600" smtClean="0">
                <a:solidFill>
                  <a:srgbClr val="000000"/>
                </a:solidFill>
                <a:latin typeface="Lucida Grande - 22"/>
              </a:rPr>
              <a:t>on</a:t>
            </a:r>
            <a:r>
              <a:rPr lang="en-US" sz="1600" smtClean="0">
                <a:solidFill>
                  <a:srgbClr val="000000"/>
                </a:solidFill>
                <a:latin typeface="Arial Hebrew - 22"/>
              </a:rPr>
              <a:t> </a:t>
            </a:r>
            <a:r>
              <a:rPr lang="en-US" sz="1600" smtClean="0">
                <a:solidFill>
                  <a:srgbClr val="000000"/>
                </a:solidFill>
                <a:latin typeface="Lucida Grande - 22"/>
              </a:rPr>
              <a:t>careful</a:t>
            </a:r>
            <a:r>
              <a:rPr lang="en-US" sz="1600" smtClean="0">
                <a:solidFill>
                  <a:srgbClr val="000000"/>
                </a:solidFill>
                <a:latin typeface="Arial Hebrew - 22"/>
              </a:rPr>
              <a:t> </a:t>
            </a:r>
            <a:r>
              <a:rPr lang="en-US" sz="1600" smtClean="0">
                <a:solidFill>
                  <a:srgbClr val="000000"/>
                </a:solidFill>
                <a:latin typeface="Lucida Grande - 22"/>
              </a:rPr>
              <a:t>guard</a:t>
            </a:r>
            <a:r>
              <a:rPr lang="en-US" sz="1600" smtClean="0">
                <a:solidFill>
                  <a:srgbClr val="000000"/>
                </a:solidFill>
                <a:latin typeface="Arial Hebrew - 22"/>
              </a:rPr>
              <a:t> </a:t>
            </a:r>
            <a:r>
              <a:rPr lang="en-US" sz="1600" smtClean="0">
                <a:solidFill>
                  <a:srgbClr val="000000"/>
                </a:solidFill>
                <a:latin typeface="Lucida Grande - 22"/>
              </a:rPr>
              <a:t>to</a:t>
            </a:r>
            <a:r>
              <a:rPr lang="en-US" sz="1600" smtClean="0">
                <a:solidFill>
                  <a:srgbClr val="000000"/>
                </a:solidFill>
                <a:latin typeface="Arial Hebrew - 22"/>
              </a:rPr>
              <a:t> </a:t>
            </a:r>
            <a:r>
              <a:rPr lang="en-US" sz="1600" smtClean="0">
                <a:solidFill>
                  <a:srgbClr val="000000"/>
                </a:solidFill>
                <a:latin typeface="Lucida Grande - 22"/>
              </a:rPr>
              <a:t>make</a:t>
            </a:r>
            <a:r>
              <a:rPr lang="en-US" sz="1600" smtClean="0">
                <a:solidFill>
                  <a:srgbClr val="000000"/>
                </a:solidFill>
                <a:latin typeface="Arial Hebrew - 22"/>
              </a:rPr>
              <a:t> </a:t>
            </a:r>
            <a:r>
              <a:rPr lang="en-US" sz="1600" smtClean="0">
                <a:solidFill>
                  <a:srgbClr val="000000"/>
                </a:solidFill>
                <a:latin typeface="Lucida Grande - 22"/>
              </a:rPr>
              <a:t>sure</a:t>
            </a:r>
            <a:r>
              <a:rPr lang="en-US" sz="1600" smtClean="0">
                <a:solidFill>
                  <a:srgbClr val="000000"/>
                </a:solidFill>
                <a:latin typeface="Arial Hebrew - 22"/>
              </a:rPr>
              <a:t> </a:t>
            </a:r>
            <a:r>
              <a:rPr lang="en-US" sz="1600" smtClean="0">
                <a:solidFill>
                  <a:srgbClr val="000000"/>
                </a:solidFill>
                <a:latin typeface="Lucida Grande - 22"/>
              </a:rPr>
              <a:t>the</a:t>
            </a:r>
            <a:r>
              <a:rPr lang="en-US" sz="1600" smtClean="0">
                <a:solidFill>
                  <a:srgbClr val="000000"/>
                </a:solidFill>
                <a:latin typeface="Arial Hebrew - 22"/>
              </a:rPr>
              <a:t>  </a:t>
            </a:r>
            <a:r>
              <a:rPr lang="en-US" sz="1600" smtClean="0">
                <a:solidFill>
                  <a:srgbClr val="000000"/>
                </a:solidFill>
                <a:latin typeface="Lucida Grande - 22"/>
              </a:rPr>
              <a:t>Quebec</a:t>
            </a:r>
            <a:r>
              <a:rPr lang="en-US" sz="1600" smtClean="0">
                <a:solidFill>
                  <a:srgbClr val="000000"/>
                </a:solidFill>
                <a:latin typeface="Arial Hebrew - 22"/>
              </a:rPr>
              <a:t> </a:t>
            </a:r>
            <a:r>
              <a:rPr lang="en-US" sz="1600" smtClean="0">
                <a:solidFill>
                  <a:srgbClr val="000000"/>
                </a:solidFill>
                <a:latin typeface="Lucida Grande - 22"/>
              </a:rPr>
              <a:t>deal</a:t>
            </a:r>
            <a:r>
              <a:rPr lang="en-US" sz="1600" smtClean="0">
                <a:solidFill>
                  <a:srgbClr val="000000"/>
                </a:solidFill>
                <a:latin typeface="Arial Hebrew - 22"/>
              </a:rPr>
              <a:t> </a:t>
            </a:r>
            <a:r>
              <a:rPr lang="en-US" sz="1600" smtClean="0">
                <a:solidFill>
                  <a:srgbClr val="000000"/>
                </a:solidFill>
                <a:latin typeface="Lucida Grande - 22"/>
              </a:rPr>
              <a:t>was</a:t>
            </a:r>
            <a:r>
              <a:rPr lang="en-US" sz="1600" smtClean="0">
                <a:solidFill>
                  <a:srgbClr val="000000"/>
                </a:solidFill>
                <a:latin typeface="Arial Hebrew - 22"/>
              </a:rPr>
              <a:t> </a:t>
            </a:r>
            <a:r>
              <a:rPr lang="en-US" sz="1600" smtClean="0">
                <a:solidFill>
                  <a:srgbClr val="000000"/>
                </a:solidFill>
                <a:latin typeface="Lucida Grande - 22"/>
              </a:rPr>
              <a:t>held</a:t>
            </a:r>
            <a:r>
              <a:rPr lang="en-US" sz="1600" smtClean="0">
                <a:solidFill>
                  <a:srgbClr val="000000"/>
                </a:solidFill>
                <a:latin typeface="Arial Hebrew - 22"/>
              </a:rPr>
              <a:t> </a:t>
            </a:r>
            <a:r>
              <a:rPr lang="en-US" sz="1600" smtClean="0">
                <a:solidFill>
                  <a:srgbClr val="000000"/>
                </a:solidFill>
                <a:latin typeface="Lucida Grande - 22"/>
              </a:rPr>
              <a:t>in</a:t>
            </a:r>
            <a:r>
              <a:rPr lang="en-US" sz="1600" smtClean="0">
                <a:solidFill>
                  <a:srgbClr val="000000"/>
                </a:solidFill>
                <a:latin typeface="Arial Hebrew - 22"/>
              </a:rPr>
              <a:t> </a:t>
            </a:r>
            <a:r>
              <a:rPr lang="en-US" sz="1600" smtClean="0">
                <a:solidFill>
                  <a:srgbClr val="000000"/>
                </a:solidFill>
                <a:latin typeface="Lucida Grande - 22"/>
              </a:rPr>
              <a:t>place</a:t>
            </a:r>
            <a:r>
              <a:rPr lang="en-US" sz="1600" smtClean="0">
                <a:solidFill>
                  <a:srgbClr val="000000"/>
                </a:solidFill>
                <a:latin typeface="Arial Hebrew - 22"/>
              </a:rPr>
              <a:t> </a:t>
            </a:r>
            <a:r>
              <a:rPr lang="en-US" sz="1600" smtClean="0">
                <a:solidFill>
                  <a:srgbClr val="000000"/>
                </a:solidFill>
                <a:latin typeface="Lucida Grande - 22"/>
              </a:rPr>
              <a:t>with</a:t>
            </a:r>
            <a:r>
              <a:rPr lang="en-US" sz="1600" smtClean="0">
                <a:solidFill>
                  <a:srgbClr val="000000"/>
                </a:solidFill>
                <a:latin typeface="Arial Hebrew - 22"/>
              </a:rPr>
              <a:t> </a:t>
            </a:r>
            <a:r>
              <a:rPr lang="en-US" sz="1600" smtClean="0">
                <a:solidFill>
                  <a:srgbClr val="000000"/>
                </a:solidFill>
                <a:latin typeface="Lucida Grande - 22"/>
              </a:rPr>
              <a:t>few</a:t>
            </a:r>
            <a:r>
              <a:rPr lang="en-US" sz="1600" smtClean="0">
                <a:solidFill>
                  <a:srgbClr val="000000"/>
                </a:solidFill>
                <a:latin typeface="Arial Hebrew - 22"/>
              </a:rPr>
              <a:t> </a:t>
            </a:r>
            <a:r>
              <a:rPr lang="en-US" sz="1600" smtClean="0">
                <a:solidFill>
                  <a:srgbClr val="000000"/>
                </a:solidFill>
                <a:latin typeface="Lucida Grande - 22"/>
              </a:rPr>
              <a:t>to</a:t>
            </a:r>
            <a:r>
              <a:rPr lang="en-US" sz="1600" smtClean="0">
                <a:solidFill>
                  <a:srgbClr val="000000"/>
                </a:solidFill>
                <a:latin typeface="Arial Hebrew - 22"/>
              </a:rPr>
              <a:t> </a:t>
            </a:r>
            <a:r>
              <a:rPr lang="en-US" sz="1600" smtClean="0">
                <a:solidFill>
                  <a:srgbClr val="000000"/>
                </a:solidFill>
                <a:latin typeface="Lucida Grande - 22"/>
              </a:rPr>
              <a:t>no</a:t>
            </a:r>
            <a:r>
              <a:rPr lang="en-US" sz="1600" smtClean="0">
                <a:solidFill>
                  <a:srgbClr val="000000"/>
                </a:solidFill>
                <a:latin typeface="Arial Hebrew - 22"/>
              </a:rPr>
              <a:t> </a:t>
            </a:r>
            <a:r>
              <a:rPr lang="en-US" sz="1600" smtClean="0">
                <a:solidFill>
                  <a:srgbClr val="000000"/>
                </a:solidFill>
                <a:latin typeface="Lucida Grande - 22"/>
              </a:rPr>
              <a:t>changes</a:t>
            </a:r>
            <a:r>
              <a:rPr lang="en-US" sz="1600" smtClean="0">
                <a:solidFill>
                  <a:srgbClr val="000000"/>
                </a:solidFill>
                <a:latin typeface="Arial Hebrew - 22"/>
              </a:rPr>
              <a:t>.</a:t>
            </a:r>
            <a:endParaRPr lang="en-US" sz="1600">
              <a:solidFill>
                <a:srgbClr val="000000"/>
              </a:solidFill>
              <a:latin typeface="Arial Hebrew - 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52500" y="1143000"/>
            <a:ext cx="8737600" cy="55399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500" b="1" smtClean="0">
                <a:solidFill>
                  <a:srgbClr val="004040"/>
                </a:solidFill>
                <a:latin typeface="Lucida Grande - 20"/>
              </a:rPr>
              <a:t>With</a:t>
            </a:r>
            <a:r>
              <a:rPr lang="en-US" sz="1500" b="1" smtClean="0">
                <a:solidFill>
                  <a:srgbClr val="004040"/>
                </a:solidFill>
                <a:latin typeface="Arial Hebrew - 20"/>
              </a:rPr>
              <a:t> </a:t>
            </a:r>
            <a:r>
              <a:rPr lang="en-US" sz="1500" b="1" smtClean="0">
                <a:solidFill>
                  <a:srgbClr val="004040"/>
                </a:solidFill>
                <a:latin typeface="Lucida Grande - 20"/>
              </a:rPr>
              <a:t>your</a:t>
            </a:r>
            <a:r>
              <a:rPr lang="en-US" sz="1500" b="1" smtClean="0">
                <a:solidFill>
                  <a:srgbClr val="004040"/>
                </a:solidFill>
                <a:latin typeface="Arial Hebrew - 20"/>
              </a:rPr>
              <a:t> </a:t>
            </a:r>
            <a:r>
              <a:rPr lang="en-US" sz="1500" b="1" smtClean="0">
                <a:solidFill>
                  <a:srgbClr val="004040"/>
                </a:solidFill>
                <a:latin typeface="Lucida Grande - 20"/>
              </a:rPr>
              <a:t>group</a:t>
            </a:r>
            <a:r>
              <a:rPr lang="en-US" sz="1500" b="1" smtClean="0">
                <a:solidFill>
                  <a:srgbClr val="004040"/>
                </a:solidFill>
                <a:latin typeface="Arial Hebrew - 20"/>
              </a:rPr>
              <a:t>, </a:t>
            </a:r>
            <a:r>
              <a:rPr lang="en-US" sz="1500" b="1" smtClean="0">
                <a:solidFill>
                  <a:srgbClr val="004040"/>
                </a:solidFill>
                <a:latin typeface="Lucida Grande - 20"/>
              </a:rPr>
              <a:t>discuss</a:t>
            </a:r>
            <a:r>
              <a:rPr lang="en-US" sz="1500" b="1" smtClean="0">
                <a:solidFill>
                  <a:srgbClr val="004040"/>
                </a:solidFill>
                <a:latin typeface="Arial Hebrew - 20"/>
              </a:rPr>
              <a:t> </a:t>
            </a:r>
            <a:r>
              <a:rPr lang="en-US" sz="1500" b="1" smtClean="0">
                <a:solidFill>
                  <a:srgbClr val="004040"/>
                </a:solidFill>
                <a:latin typeface="Lucida Grande - 20"/>
              </a:rPr>
              <a:t>the</a:t>
            </a:r>
            <a:r>
              <a:rPr lang="en-US" sz="1500" b="1" smtClean="0">
                <a:solidFill>
                  <a:srgbClr val="004040"/>
                </a:solidFill>
                <a:latin typeface="Arial Hebrew - 20"/>
              </a:rPr>
              <a:t> </a:t>
            </a:r>
            <a:r>
              <a:rPr lang="en-US" sz="1500" b="1" smtClean="0">
                <a:solidFill>
                  <a:srgbClr val="004040"/>
                </a:solidFill>
                <a:latin typeface="Lucida Grande - 20"/>
              </a:rPr>
              <a:t>questions</a:t>
            </a:r>
            <a:r>
              <a:rPr lang="en-US" sz="1500" b="1" smtClean="0">
                <a:solidFill>
                  <a:srgbClr val="004040"/>
                </a:solidFill>
                <a:latin typeface="Arial Hebrew - 20"/>
              </a:rPr>
              <a:t> </a:t>
            </a:r>
            <a:r>
              <a:rPr lang="en-US" sz="1500" b="1" smtClean="0">
                <a:solidFill>
                  <a:srgbClr val="004040"/>
                </a:solidFill>
                <a:latin typeface="Lucida Grande - 20"/>
              </a:rPr>
              <a:t>and</a:t>
            </a:r>
            <a:r>
              <a:rPr lang="en-US" sz="1500" b="1" smtClean="0">
                <a:solidFill>
                  <a:srgbClr val="004040"/>
                </a:solidFill>
                <a:latin typeface="Arial Hebrew - 20"/>
              </a:rPr>
              <a:t> (</a:t>
            </a:r>
            <a:r>
              <a:rPr lang="en-US" sz="1500" b="1" smtClean="0">
                <a:solidFill>
                  <a:srgbClr val="004040"/>
                </a:solidFill>
                <a:latin typeface="Lucida Grande - 20"/>
              </a:rPr>
              <a:t>upon</a:t>
            </a:r>
            <a:r>
              <a:rPr lang="en-US" sz="1500" b="1" smtClean="0">
                <a:solidFill>
                  <a:srgbClr val="004040"/>
                </a:solidFill>
                <a:latin typeface="Arial Hebrew - 20"/>
              </a:rPr>
              <a:t> </a:t>
            </a:r>
            <a:r>
              <a:rPr lang="en-US" sz="1500" b="1" smtClean="0">
                <a:solidFill>
                  <a:srgbClr val="004040"/>
                </a:solidFill>
                <a:latin typeface="Lucida Grande - 20"/>
              </a:rPr>
              <a:t>the</a:t>
            </a:r>
            <a:r>
              <a:rPr lang="en-US" sz="1500" b="1" smtClean="0">
                <a:solidFill>
                  <a:srgbClr val="004040"/>
                </a:solidFill>
                <a:latin typeface="Arial Hebrew - 20"/>
              </a:rPr>
              <a:t> </a:t>
            </a:r>
            <a:r>
              <a:rPr lang="en-US" sz="1500" b="1" smtClean="0">
                <a:solidFill>
                  <a:srgbClr val="004040"/>
                </a:solidFill>
                <a:latin typeface="Lucida Grande - 20"/>
              </a:rPr>
              <a:t>signal</a:t>
            </a:r>
            <a:r>
              <a:rPr lang="en-US" sz="1500" b="1" smtClean="0">
                <a:solidFill>
                  <a:srgbClr val="004040"/>
                </a:solidFill>
                <a:latin typeface="Arial Hebrew - 20"/>
              </a:rPr>
              <a:t>) </a:t>
            </a:r>
            <a:r>
              <a:rPr lang="en-US" sz="1500" b="1" smtClean="0">
                <a:solidFill>
                  <a:srgbClr val="004040"/>
                </a:solidFill>
                <a:latin typeface="Lucida Grande - 20"/>
              </a:rPr>
              <a:t>hold</a:t>
            </a:r>
            <a:r>
              <a:rPr lang="en-US" sz="1500" b="1" smtClean="0">
                <a:solidFill>
                  <a:srgbClr val="004040"/>
                </a:solidFill>
                <a:latin typeface="Arial Hebrew - 20"/>
              </a:rPr>
              <a:t>  </a:t>
            </a:r>
            <a:r>
              <a:rPr lang="en-US" sz="1500" b="1" smtClean="0">
                <a:solidFill>
                  <a:srgbClr val="004040"/>
                </a:solidFill>
                <a:latin typeface="Lucida Grande - 20"/>
              </a:rPr>
              <a:t>up</a:t>
            </a:r>
            <a:r>
              <a:rPr lang="en-US" sz="1500" b="1" smtClean="0">
                <a:solidFill>
                  <a:srgbClr val="004040"/>
                </a:solidFill>
                <a:latin typeface="Arial Hebrew - 20"/>
              </a:rPr>
              <a:t> </a:t>
            </a:r>
            <a:r>
              <a:rPr lang="en-US" sz="1500" b="1" smtClean="0">
                <a:solidFill>
                  <a:srgbClr val="004040"/>
                </a:solidFill>
                <a:latin typeface="Lucida Grande - 20"/>
              </a:rPr>
              <a:t>your</a:t>
            </a:r>
            <a:r>
              <a:rPr lang="en-US" sz="1500" b="1" smtClean="0">
                <a:solidFill>
                  <a:srgbClr val="004040"/>
                </a:solidFill>
                <a:latin typeface="Arial Hebrew - 20"/>
              </a:rPr>
              <a:t> "</a:t>
            </a:r>
            <a:r>
              <a:rPr lang="en-US" sz="1500" b="1" smtClean="0">
                <a:solidFill>
                  <a:srgbClr val="004040"/>
                </a:solidFill>
                <a:latin typeface="Lucida Grande - 20"/>
              </a:rPr>
              <a:t>true</a:t>
            </a:r>
            <a:r>
              <a:rPr lang="en-US" sz="1500" b="1" smtClean="0">
                <a:solidFill>
                  <a:srgbClr val="004040"/>
                </a:solidFill>
                <a:latin typeface="Arial Hebrew - 20"/>
              </a:rPr>
              <a:t>" </a:t>
            </a:r>
            <a:r>
              <a:rPr lang="en-US" sz="1500" b="1" smtClean="0">
                <a:solidFill>
                  <a:srgbClr val="004040"/>
                </a:solidFill>
                <a:latin typeface="Lucida Grande - 20"/>
              </a:rPr>
              <a:t>or</a:t>
            </a:r>
            <a:r>
              <a:rPr lang="en-US" sz="1500" b="1" smtClean="0">
                <a:solidFill>
                  <a:srgbClr val="004040"/>
                </a:solidFill>
                <a:latin typeface="Arial Hebrew - 20"/>
              </a:rPr>
              <a:t> "</a:t>
            </a:r>
            <a:r>
              <a:rPr lang="en-US" sz="1500" b="1" smtClean="0">
                <a:solidFill>
                  <a:srgbClr val="004040"/>
                </a:solidFill>
                <a:latin typeface="Lucida Grande - 20"/>
              </a:rPr>
              <a:t>false</a:t>
            </a:r>
            <a:r>
              <a:rPr lang="en-US" sz="1500" b="1" smtClean="0">
                <a:solidFill>
                  <a:srgbClr val="004040"/>
                </a:solidFill>
                <a:latin typeface="Arial Hebrew - 20"/>
              </a:rPr>
              <a:t>" </a:t>
            </a:r>
            <a:r>
              <a:rPr lang="en-US" sz="1500" b="1" smtClean="0">
                <a:solidFill>
                  <a:srgbClr val="004040"/>
                </a:solidFill>
                <a:latin typeface="Lucida Grande - 20"/>
              </a:rPr>
              <a:t>sign</a:t>
            </a:r>
            <a:r>
              <a:rPr lang="en-US" sz="1500" b="1" smtClean="0">
                <a:solidFill>
                  <a:srgbClr val="004040"/>
                </a:solidFill>
                <a:latin typeface="Arial Hebrew - 20"/>
              </a:rPr>
              <a:t>.</a:t>
            </a:r>
            <a:endParaRPr lang="en-US" sz="1500" b="1">
              <a:solidFill>
                <a:srgbClr val="004040"/>
              </a:solidFill>
              <a:latin typeface="Arial Hebrew - 20"/>
            </a:endParaRPr>
          </a:p>
        </p:txBody>
      </p:sp>
    </p:spTree>
    <p:extLst>
      <p:ext uri="{BB962C8B-B14F-4D97-AF65-F5344CB8AC3E}">
        <p14:creationId xmlns:p14="http://schemas.microsoft.com/office/powerpoint/2010/main" val="22231332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3300" y="177800"/>
            <a:ext cx="6121400" cy="95885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19120716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9100" y="266700"/>
            <a:ext cx="9829800" cy="492443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600" b="1" smtClean="0">
                <a:solidFill>
                  <a:srgbClr val="0000FF"/>
                </a:solidFill>
                <a:latin typeface="Lucida Grande - 35"/>
              </a:rPr>
              <a:t>Some</a:t>
            </a:r>
            <a:r>
              <a:rPr lang="en-US" sz="2600" b="1" smtClean="0">
                <a:solidFill>
                  <a:srgbClr val="0000FF"/>
                </a:solidFill>
                <a:latin typeface="Arial Hebrew - 35"/>
              </a:rPr>
              <a:t> </a:t>
            </a:r>
            <a:r>
              <a:rPr lang="en-US" sz="2600" b="1" smtClean="0">
                <a:solidFill>
                  <a:srgbClr val="0000FF"/>
                </a:solidFill>
                <a:latin typeface="Lucida Grande - 35"/>
              </a:rPr>
              <a:t>final</a:t>
            </a:r>
            <a:r>
              <a:rPr lang="en-US" sz="2600" b="1" smtClean="0">
                <a:solidFill>
                  <a:srgbClr val="0000FF"/>
                </a:solidFill>
                <a:latin typeface="Arial Hebrew - 35"/>
              </a:rPr>
              <a:t> </a:t>
            </a:r>
            <a:r>
              <a:rPr lang="en-US" sz="2600" b="1" smtClean="0">
                <a:solidFill>
                  <a:srgbClr val="0000FF"/>
                </a:solidFill>
                <a:latin typeface="Lucida Grande - 35"/>
              </a:rPr>
              <a:t>items before returning home</a:t>
            </a:r>
            <a:r>
              <a:rPr lang="en-US" sz="2600" b="1" smtClean="0">
                <a:solidFill>
                  <a:srgbClr val="0000FF"/>
                </a:solidFill>
                <a:latin typeface="Arial Hebrew - 35"/>
              </a:rPr>
              <a:t>...</a:t>
            </a:r>
            <a:endParaRPr lang="en-US" sz="2600" b="1">
              <a:solidFill>
                <a:srgbClr val="0000FF"/>
              </a:solidFill>
              <a:latin typeface="Arial Hebrew - 35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8000" y="1143000"/>
            <a:ext cx="9372600" cy="175432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>
                <a:solidFill>
                  <a:srgbClr val="000000"/>
                </a:solidFill>
                <a:latin typeface="Lucida Grande - 25"/>
              </a:rPr>
              <a:t>After</a:t>
            </a:r>
            <a:r>
              <a:rPr lang="en-US" smtClean="0">
                <a:solidFill>
                  <a:srgbClr val="000000"/>
                </a:solidFill>
                <a:latin typeface="Arial Hebrew - 25"/>
              </a:rPr>
              <a:t> </a:t>
            </a:r>
            <a:r>
              <a:rPr lang="en-US" smtClean="0">
                <a:solidFill>
                  <a:srgbClr val="000000"/>
                </a:solidFill>
                <a:latin typeface="Lucida Grande - 25"/>
              </a:rPr>
              <a:t>the</a:t>
            </a:r>
            <a:r>
              <a:rPr lang="en-US" smtClean="0">
                <a:solidFill>
                  <a:srgbClr val="000000"/>
                </a:solidFill>
                <a:latin typeface="Arial Hebrew - 25"/>
              </a:rPr>
              <a:t> </a:t>
            </a:r>
            <a:r>
              <a:rPr lang="en-US" smtClean="0">
                <a:solidFill>
                  <a:srgbClr val="000000"/>
                </a:solidFill>
                <a:latin typeface="Lucida Grande - 25"/>
              </a:rPr>
              <a:t>Conference</a:t>
            </a:r>
            <a:r>
              <a:rPr lang="en-US" smtClean="0">
                <a:solidFill>
                  <a:srgbClr val="000000"/>
                </a:solidFill>
                <a:latin typeface="Arial Hebrew - 25"/>
              </a:rPr>
              <a:t>, </a:t>
            </a:r>
            <a:r>
              <a:rPr lang="en-US" smtClean="0">
                <a:solidFill>
                  <a:srgbClr val="000000"/>
                </a:solidFill>
                <a:latin typeface="Lucida Grande - 25"/>
              </a:rPr>
              <a:t>Canada</a:t>
            </a:r>
            <a:r>
              <a:rPr lang="en-US" smtClean="0">
                <a:solidFill>
                  <a:srgbClr val="000000"/>
                </a:solidFill>
                <a:latin typeface="Arial Hebrew - 25"/>
              </a:rPr>
              <a:t> </a:t>
            </a:r>
            <a:r>
              <a:rPr lang="en-US" smtClean="0">
                <a:solidFill>
                  <a:srgbClr val="000000"/>
                </a:solidFill>
                <a:latin typeface="Lucida Grande - 25"/>
              </a:rPr>
              <a:t>became</a:t>
            </a:r>
            <a:r>
              <a:rPr lang="en-US" smtClean="0">
                <a:solidFill>
                  <a:srgbClr val="000000"/>
                </a:solidFill>
                <a:latin typeface="Arial Hebrew - 25"/>
              </a:rPr>
              <a:t> </a:t>
            </a:r>
            <a:r>
              <a:rPr lang="en-US" smtClean="0">
                <a:solidFill>
                  <a:srgbClr val="000000"/>
                </a:solidFill>
                <a:latin typeface="Lucida Grande - 25"/>
              </a:rPr>
              <a:t>Britain</a:t>
            </a:r>
            <a:r>
              <a:rPr lang="en-US" smtClean="0">
                <a:solidFill>
                  <a:srgbClr val="000000"/>
                </a:solidFill>
                <a:latin typeface="Arial Hebrew - 25"/>
              </a:rPr>
              <a:t>'</a:t>
            </a:r>
            <a:r>
              <a:rPr lang="en-US" smtClean="0">
                <a:solidFill>
                  <a:srgbClr val="000000"/>
                </a:solidFill>
                <a:latin typeface="Lucida Grande - 25"/>
              </a:rPr>
              <a:t>s</a:t>
            </a:r>
            <a:r>
              <a:rPr lang="en-US" smtClean="0">
                <a:solidFill>
                  <a:srgbClr val="000000"/>
                </a:solidFill>
                <a:latin typeface="Arial Hebrew - 25"/>
              </a:rPr>
              <a:t> </a:t>
            </a:r>
            <a:r>
              <a:rPr lang="en-US" smtClean="0">
                <a:solidFill>
                  <a:srgbClr val="000000"/>
                </a:solidFill>
                <a:latin typeface="Lucida Grande - 25"/>
              </a:rPr>
              <a:t>first</a:t>
            </a:r>
            <a:r>
              <a:rPr lang="en-US" smtClean="0">
                <a:solidFill>
                  <a:srgbClr val="000000"/>
                </a:solidFill>
                <a:latin typeface="Arial Hebrew - 25"/>
              </a:rPr>
              <a:t> "</a:t>
            </a:r>
            <a:r>
              <a:rPr lang="en-US" smtClean="0">
                <a:solidFill>
                  <a:srgbClr val="000000"/>
                </a:solidFill>
                <a:latin typeface="Lucida Grande - 25"/>
              </a:rPr>
              <a:t>self</a:t>
            </a:r>
            <a:r>
              <a:rPr lang="en-US" smtClean="0">
                <a:solidFill>
                  <a:srgbClr val="000000"/>
                </a:solidFill>
                <a:latin typeface="Arial Hebrew - 25"/>
              </a:rPr>
              <a:t>- </a:t>
            </a:r>
            <a:r>
              <a:rPr lang="en-US" smtClean="0">
                <a:solidFill>
                  <a:srgbClr val="000000"/>
                </a:solidFill>
                <a:latin typeface="Lucida Grande - 25"/>
              </a:rPr>
              <a:t>governing</a:t>
            </a:r>
            <a:r>
              <a:rPr lang="en-US" smtClean="0">
                <a:solidFill>
                  <a:srgbClr val="000000"/>
                </a:solidFill>
                <a:latin typeface="Arial Hebrew - 25"/>
              </a:rPr>
              <a:t> </a:t>
            </a:r>
            <a:r>
              <a:rPr lang="en-US" smtClean="0">
                <a:solidFill>
                  <a:srgbClr val="000000"/>
                </a:solidFill>
                <a:latin typeface="Lucida Grande - 25"/>
              </a:rPr>
              <a:t>Dominion</a:t>
            </a:r>
            <a:r>
              <a:rPr lang="en-US" smtClean="0">
                <a:solidFill>
                  <a:srgbClr val="000000"/>
                </a:solidFill>
                <a:latin typeface="Arial Hebrew - 25"/>
              </a:rPr>
              <a:t>"</a:t>
            </a:r>
          </a:p>
          <a:p>
            <a:r>
              <a:rPr lang="en-US" smtClean="0">
                <a:solidFill>
                  <a:srgbClr val="000000"/>
                </a:solidFill>
                <a:latin typeface="Arial Hebrew - 25"/>
              </a:rPr>
              <a:t>C</a:t>
            </a:r>
            <a:r>
              <a:rPr lang="en-US" smtClean="0">
                <a:solidFill>
                  <a:srgbClr val="000000"/>
                </a:solidFill>
                <a:latin typeface="Lucida Grande - 25"/>
              </a:rPr>
              <a:t>anada</a:t>
            </a:r>
            <a:r>
              <a:rPr lang="en-US" smtClean="0">
                <a:solidFill>
                  <a:srgbClr val="000000"/>
                </a:solidFill>
                <a:latin typeface="Arial Hebrew - 25"/>
              </a:rPr>
              <a:t> </a:t>
            </a:r>
            <a:r>
              <a:rPr lang="en-US" smtClean="0">
                <a:solidFill>
                  <a:srgbClr val="000000"/>
                </a:solidFill>
                <a:latin typeface="Lucida Grande - 25"/>
              </a:rPr>
              <a:t>retained</a:t>
            </a:r>
            <a:r>
              <a:rPr lang="en-US" smtClean="0">
                <a:solidFill>
                  <a:srgbClr val="000000"/>
                </a:solidFill>
                <a:latin typeface="Arial Hebrew - 25"/>
              </a:rPr>
              <a:t> </a:t>
            </a:r>
            <a:r>
              <a:rPr lang="en-US" smtClean="0">
                <a:solidFill>
                  <a:srgbClr val="000000"/>
                </a:solidFill>
                <a:latin typeface="Lucida Grande - 25"/>
              </a:rPr>
              <a:t>the</a:t>
            </a:r>
            <a:r>
              <a:rPr lang="en-US" smtClean="0">
                <a:solidFill>
                  <a:srgbClr val="000000"/>
                </a:solidFill>
                <a:latin typeface="Arial Hebrew - 25"/>
              </a:rPr>
              <a:t> </a:t>
            </a:r>
            <a:r>
              <a:rPr lang="en-US" smtClean="0">
                <a:solidFill>
                  <a:srgbClr val="000000"/>
                </a:solidFill>
                <a:latin typeface="Lucida Grande - 25"/>
              </a:rPr>
              <a:t>Monarchy</a:t>
            </a:r>
            <a:r>
              <a:rPr lang="en-US" smtClean="0">
                <a:solidFill>
                  <a:srgbClr val="000000"/>
                </a:solidFill>
                <a:latin typeface="Arial Hebrew - 25"/>
              </a:rPr>
              <a:t>, </a:t>
            </a:r>
            <a:r>
              <a:rPr lang="en-US" smtClean="0">
                <a:solidFill>
                  <a:srgbClr val="000000"/>
                </a:solidFill>
                <a:latin typeface="Lucida Grande - 25"/>
              </a:rPr>
              <a:t>but</a:t>
            </a:r>
            <a:r>
              <a:rPr lang="en-US" smtClean="0">
                <a:solidFill>
                  <a:srgbClr val="000000"/>
                </a:solidFill>
                <a:latin typeface="Arial Hebrew - 25"/>
              </a:rPr>
              <a:t> </a:t>
            </a:r>
            <a:r>
              <a:rPr lang="en-US" smtClean="0">
                <a:solidFill>
                  <a:srgbClr val="000000"/>
                </a:solidFill>
                <a:latin typeface="Lucida Grande - 25"/>
              </a:rPr>
              <a:t>only</a:t>
            </a:r>
            <a:r>
              <a:rPr lang="en-US" smtClean="0">
                <a:solidFill>
                  <a:srgbClr val="000000"/>
                </a:solidFill>
                <a:latin typeface="Arial Hebrew - 25"/>
              </a:rPr>
              <a:t> </a:t>
            </a:r>
            <a:r>
              <a:rPr lang="en-US" smtClean="0">
                <a:solidFill>
                  <a:srgbClr val="000000"/>
                </a:solidFill>
                <a:latin typeface="Lucida Grande - 25"/>
              </a:rPr>
              <a:t>as</a:t>
            </a:r>
            <a:r>
              <a:rPr lang="en-US" smtClean="0">
                <a:solidFill>
                  <a:srgbClr val="000000"/>
                </a:solidFill>
                <a:latin typeface="Arial Hebrew - 25"/>
              </a:rPr>
              <a:t> </a:t>
            </a:r>
            <a:r>
              <a:rPr lang="en-US" smtClean="0">
                <a:solidFill>
                  <a:srgbClr val="000000"/>
                </a:solidFill>
                <a:latin typeface="Lucida Grande - 25"/>
              </a:rPr>
              <a:t>a</a:t>
            </a:r>
            <a:r>
              <a:rPr lang="en-US" smtClean="0">
                <a:solidFill>
                  <a:srgbClr val="000000"/>
                </a:solidFill>
                <a:latin typeface="Arial Hebrew - 25"/>
              </a:rPr>
              <a:t> </a:t>
            </a:r>
            <a:r>
              <a:rPr lang="en-US" smtClean="0">
                <a:solidFill>
                  <a:srgbClr val="000000"/>
                </a:solidFill>
                <a:latin typeface="Lucida Grande - 25"/>
              </a:rPr>
              <a:t>symbol</a:t>
            </a:r>
            <a:r>
              <a:rPr lang="en-US" smtClean="0">
                <a:solidFill>
                  <a:srgbClr val="000000"/>
                </a:solidFill>
                <a:latin typeface="Arial Hebrew - 25"/>
              </a:rPr>
              <a:t> </a:t>
            </a:r>
            <a:r>
              <a:rPr lang="en-US" smtClean="0">
                <a:solidFill>
                  <a:srgbClr val="000000"/>
                </a:solidFill>
                <a:latin typeface="Lucida Grande - 25"/>
              </a:rPr>
              <a:t>and</a:t>
            </a:r>
            <a:r>
              <a:rPr lang="en-US" smtClean="0">
                <a:solidFill>
                  <a:srgbClr val="000000"/>
                </a:solidFill>
                <a:latin typeface="Arial Hebrew - 25"/>
              </a:rPr>
              <a:t> </a:t>
            </a:r>
            <a:r>
              <a:rPr lang="en-US" smtClean="0">
                <a:solidFill>
                  <a:srgbClr val="000000"/>
                </a:solidFill>
                <a:latin typeface="Lucida Grande - 25"/>
              </a:rPr>
              <a:t>its</a:t>
            </a:r>
            <a:r>
              <a:rPr lang="en-US" smtClean="0">
                <a:solidFill>
                  <a:srgbClr val="000000"/>
                </a:solidFill>
                <a:latin typeface="Arial Hebrew - 25"/>
              </a:rPr>
              <a:t>  </a:t>
            </a:r>
            <a:r>
              <a:rPr lang="en-US" smtClean="0">
                <a:solidFill>
                  <a:srgbClr val="000000"/>
                </a:solidFill>
                <a:latin typeface="Lucida Grande - 25"/>
              </a:rPr>
              <a:t>place</a:t>
            </a:r>
            <a:r>
              <a:rPr lang="en-US" smtClean="0">
                <a:solidFill>
                  <a:srgbClr val="000000"/>
                </a:solidFill>
                <a:latin typeface="Arial Hebrew - 25"/>
              </a:rPr>
              <a:t> </a:t>
            </a:r>
            <a:r>
              <a:rPr lang="en-US" smtClean="0">
                <a:solidFill>
                  <a:srgbClr val="000000"/>
                </a:solidFill>
                <a:latin typeface="Lucida Grande - 25"/>
              </a:rPr>
              <a:t>in</a:t>
            </a:r>
            <a:r>
              <a:rPr lang="en-US" smtClean="0">
                <a:solidFill>
                  <a:srgbClr val="000000"/>
                </a:solidFill>
                <a:latin typeface="Arial Hebrew - 25"/>
              </a:rPr>
              <a:t> </a:t>
            </a:r>
            <a:r>
              <a:rPr lang="en-US" smtClean="0">
                <a:solidFill>
                  <a:srgbClr val="000000"/>
                </a:solidFill>
                <a:latin typeface="Lucida Grande - 25"/>
              </a:rPr>
              <a:t>the</a:t>
            </a:r>
            <a:r>
              <a:rPr lang="en-US" smtClean="0">
                <a:solidFill>
                  <a:srgbClr val="000000"/>
                </a:solidFill>
                <a:latin typeface="Arial Hebrew - 25"/>
              </a:rPr>
              <a:t> </a:t>
            </a:r>
            <a:r>
              <a:rPr lang="en-US" smtClean="0">
                <a:solidFill>
                  <a:srgbClr val="000000"/>
                </a:solidFill>
                <a:latin typeface="Lucida Grande - 25"/>
              </a:rPr>
              <a:t>British</a:t>
            </a:r>
            <a:r>
              <a:rPr lang="en-US" smtClean="0">
                <a:solidFill>
                  <a:srgbClr val="000000"/>
                </a:solidFill>
                <a:latin typeface="Arial Hebrew - 25"/>
              </a:rPr>
              <a:t> </a:t>
            </a:r>
            <a:r>
              <a:rPr lang="en-US" smtClean="0">
                <a:solidFill>
                  <a:srgbClr val="000000"/>
                </a:solidFill>
                <a:latin typeface="Lucida Grande - 25"/>
              </a:rPr>
              <a:t>Empire</a:t>
            </a:r>
          </a:p>
          <a:p>
            <a:r>
              <a:rPr lang="en-US" smtClean="0">
                <a:solidFill>
                  <a:srgbClr val="000000"/>
                </a:solidFill>
                <a:latin typeface="Lucida Grande - 25"/>
              </a:rPr>
              <a:t>Britain</a:t>
            </a:r>
            <a:r>
              <a:rPr lang="en-US" smtClean="0">
                <a:solidFill>
                  <a:srgbClr val="000000"/>
                </a:solidFill>
                <a:latin typeface="Arial Hebrew - 25"/>
              </a:rPr>
              <a:t> </a:t>
            </a:r>
            <a:r>
              <a:rPr lang="en-US" smtClean="0">
                <a:solidFill>
                  <a:srgbClr val="000000"/>
                </a:solidFill>
                <a:latin typeface="Lucida Grande - 25"/>
              </a:rPr>
              <a:t>still</a:t>
            </a:r>
            <a:r>
              <a:rPr lang="en-US" smtClean="0">
                <a:solidFill>
                  <a:srgbClr val="000000"/>
                </a:solidFill>
                <a:latin typeface="Arial Hebrew - 25"/>
              </a:rPr>
              <a:t> </a:t>
            </a:r>
            <a:r>
              <a:rPr lang="en-US" smtClean="0">
                <a:solidFill>
                  <a:srgbClr val="000000"/>
                </a:solidFill>
                <a:latin typeface="Lucida Grande - 25"/>
              </a:rPr>
              <a:t>maintained</a:t>
            </a:r>
            <a:r>
              <a:rPr lang="en-US" smtClean="0">
                <a:solidFill>
                  <a:srgbClr val="000000"/>
                </a:solidFill>
                <a:latin typeface="Arial Hebrew - 25"/>
              </a:rPr>
              <a:t> </a:t>
            </a:r>
            <a:r>
              <a:rPr lang="en-US" smtClean="0">
                <a:solidFill>
                  <a:srgbClr val="000000"/>
                </a:solidFill>
                <a:latin typeface="Lucida Grande - 25"/>
              </a:rPr>
              <a:t>control</a:t>
            </a:r>
            <a:r>
              <a:rPr lang="en-US" smtClean="0">
                <a:solidFill>
                  <a:srgbClr val="000000"/>
                </a:solidFill>
                <a:latin typeface="Arial Hebrew - 25"/>
              </a:rPr>
              <a:t> </a:t>
            </a:r>
            <a:r>
              <a:rPr lang="en-US" smtClean="0">
                <a:solidFill>
                  <a:srgbClr val="000000"/>
                </a:solidFill>
                <a:latin typeface="Lucida Grande - 25"/>
              </a:rPr>
              <a:t>over</a:t>
            </a:r>
            <a:r>
              <a:rPr lang="en-US" smtClean="0">
                <a:solidFill>
                  <a:srgbClr val="000000"/>
                </a:solidFill>
                <a:latin typeface="Arial Hebrew - 25"/>
              </a:rPr>
              <a:t> </a:t>
            </a:r>
            <a:r>
              <a:rPr lang="en-US" smtClean="0">
                <a:solidFill>
                  <a:srgbClr val="000000"/>
                </a:solidFill>
                <a:latin typeface="Lucida Grande - 25"/>
              </a:rPr>
              <a:t>our</a:t>
            </a:r>
            <a:r>
              <a:rPr lang="en-US" smtClean="0">
                <a:solidFill>
                  <a:srgbClr val="000000"/>
                </a:solidFill>
                <a:latin typeface="Arial Hebrew - 25"/>
              </a:rPr>
              <a:t> </a:t>
            </a:r>
            <a:r>
              <a:rPr lang="en-US" smtClean="0">
                <a:solidFill>
                  <a:srgbClr val="000000"/>
                </a:solidFill>
                <a:latin typeface="Lucida Grande - 25"/>
              </a:rPr>
              <a:t>foreign</a:t>
            </a:r>
            <a:r>
              <a:rPr lang="en-US" smtClean="0">
                <a:solidFill>
                  <a:srgbClr val="000000"/>
                </a:solidFill>
                <a:latin typeface="Arial Hebrew - 25"/>
              </a:rPr>
              <a:t> </a:t>
            </a:r>
            <a:r>
              <a:rPr lang="en-US" smtClean="0">
                <a:solidFill>
                  <a:srgbClr val="000000"/>
                </a:solidFill>
                <a:latin typeface="Lucida Grande - 25"/>
              </a:rPr>
              <a:t>policy</a:t>
            </a:r>
            <a:r>
              <a:rPr lang="en-US" smtClean="0">
                <a:solidFill>
                  <a:srgbClr val="000000"/>
                </a:solidFill>
                <a:latin typeface="Arial Hebrew - 25"/>
              </a:rPr>
              <a:t> </a:t>
            </a:r>
            <a:r>
              <a:rPr lang="en-US" smtClean="0">
                <a:solidFill>
                  <a:srgbClr val="000000"/>
                </a:solidFill>
                <a:latin typeface="Lucida Grande - 25"/>
              </a:rPr>
              <a:t>until</a:t>
            </a:r>
            <a:r>
              <a:rPr lang="en-US" smtClean="0">
                <a:solidFill>
                  <a:srgbClr val="000000"/>
                </a:solidFill>
                <a:latin typeface="Arial Hebrew - 25"/>
              </a:rPr>
              <a:t> 1923</a:t>
            </a:r>
          </a:p>
          <a:p>
            <a:r>
              <a:rPr lang="en-US" smtClean="0">
                <a:solidFill>
                  <a:srgbClr val="000000"/>
                </a:solidFill>
                <a:latin typeface="Arial Hebrew - 25"/>
              </a:rPr>
              <a:t>C</a:t>
            </a:r>
            <a:r>
              <a:rPr lang="en-US" smtClean="0">
                <a:solidFill>
                  <a:srgbClr val="000000"/>
                </a:solidFill>
                <a:latin typeface="Lucida Grande - 25"/>
              </a:rPr>
              <a:t>anada</a:t>
            </a:r>
            <a:r>
              <a:rPr lang="en-US" smtClean="0">
                <a:solidFill>
                  <a:srgbClr val="000000"/>
                </a:solidFill>
                <a:latin typeface="Arial Hebrew - 25"/>
              </a:rPr>
              <a:t> </a:t>
            </a:r>
            <a:r>
              <a:rPr lang="en-US" smtClean="0">
                <a:solidFill>
                  <a:srgbClr val="000000"/>
                </a:solidFill>
                <a:latin typeface="Lucida Grande - 25"/>
              </a:rPr>
              <a:t>was</a:t>
            </a:r>
            <a:r>
              <a:rPr lang="en-US" smtClean="0">
                <a:solidFill>
                  <a:srgbClr val="000000"/>
                </a:solidFill>
                <a:latin typeface="Arial Hebrew - 25"/>
              </a:rPr>
              <a:t> </a:t>
            </a:r>
            <a:r>
              <a:rPr lang="en-US" smtClean="0">
                <a:solidFill>
                  <a:srgbClr val="000000"/>
                </a:solidFill>
                <a:latin typeface="Lucida Grande - 25"/>
              </a:rPr>
              <a:t>given</a:t>
            </a:r>
            <a:r>
              <a:rPr lang="en-US" smtClean="0">
                <a:solidFill>
                  <a:srgbClr val="000000"/>
                </a:solidFill>
                <a:latin typeface="Arial Hebrew - 25"/>
              </a:rPr>
              <a:t> </a:t>
            </a:r>
            <a:r>
              <a:rPr lang="en-US" smtClean="0">
                <a:solidFill>
                  <a:srgbClr val="000000"/>
                </a:solidFill>
                <a:latin typeface="Lucida Grande - 25"/>
              </a:rPr>
              <a:t>control</a:t>
            </a:r>
            <a:r>
              <a:rPr lang="en-US" smtClean="0">
                <a:solidFill>
                  <a:srgbClr val="000000"/>
                </a:solidFill>
                <a:latin typeface="Arial Hebrew - 25"/>
              </a:rPr>
              <a:t> </a:t>
            </a:r>
            <a:r>
              <a:rPr lang="en-US" smtClean="0">
                <a:solidFill>
                  <a:srgbClr val="000000"/>
                </a:solidFill>
                <a:latin typeface="Lucida Grande - 25"/>
              </a:rPr>
              <a:t>over</a:t>
            </a:r>
            <a:r>
              <a:rPr lang="en-US" smtClean="0">
                <a:solidFill>
                  <a:srgbClr val="000000"/>
                </a:solidFill>
                <a:latin typeface="Arial Hebrew - 25"/>
              </a:rPr>
              <a:t> </a:t>
            </a:r>
            <a:r>
              <a:rPr lang="en-US" smtClean="0">
                <a:solidFill>
                  <a:srgbClr val="000000"/>
                </a:solidFill>
                <a:latin typeface="Lucida Grande - 25"/>
              </a:rPr>
              <a:t>internal</a:t>
            </a:r>
            <a:r>
              <a:rPr lang="en-US" smtClean="0">
                <a:solidFill>
                  <a:srgbClr val="000000"/>
                </a:solidFill>
                <a:latin typeface="Arial Hebrew - 25"/>
              </a:rPr>
              <a:t> </a:t>
            </a:r>
            <a:r>
              <a:rPr lang="en-US" smtClean="0">
                <a:solidFill>
                  <a:srgbClr val="000000"/>
                </a:solidFill>
                <a:latin typeface="Lucida Grande - 25"/>
              </a:rPr>
              <a:t>affairs</a:t>
            </a:r>
            <a:r>
              <a:rPr lang="en-US" smtClean="0">
                <a:solidFill>
                  <a:srgbClr val="000000"/>
                </a:solidFill>
                <a:latin typeface="Arial Hebrew - 25"/>
              </a:rPr>
              <a:t>, </a:t>
            </a:r>
            <a:r>
              <a:rPr lang="en-US" smtClean="0">
                <a:solidFill>
                  <a:srgbClr val="000000"/>
                </a:solidFill>
                <a:latin typeface="Lucida Grande - 25"/>
              </a:rPr>
              <a:t>although</a:t>
            </a:r>
            <a:r>
              <a:rPr lang="en-US" smtClean="0">
                <a:solidFill>
                  <a:srgbClr val="000000"/>
                </a:solidFill>
                <a:latin typeface="Arial Hebrew - 25"/>
              </a:rPr>
              <a:t>  </a:t>
            </a:r>
            <a:r>
              <a:rPr lang="en-US" smtClean="0">
                <a:solidFill>
                  <a:srgbClr val="000000"/>
                </a:solidFill>
                <a:latin typeface="Lucida Grande - 25"/>
              </a:rPr>
              <a:t>until</a:t>
            </a:r>
            <a:r>
              <a:rPr lang="en-US" smtClean="0">
                <a:solidFill>
                  <a:srgbClr val="000000"/>
                </a:solidFill>
                <a:latin typeface="Arial Hebrew - 25"/>
              </a:rPr>
              <a:t> 1982 (</a:t>
            </a:r>
            <a:r>
              <a:rPr lang="en-US" smtClean="0">
                <a:solidFill>
                  <a:srgbClr val="000000"/>
                </a:solidFill>
                <a:latin typeface="Lucida Grande - 25"/>
              </a:rPr>
              <a:t>just</a:t>
            </a:r>
            <a:r>
              <a:rPr lang="en-US" smtClean="0">
                <a:solidFill>
                  <a:srgbClr val="000000"/>
                </a:solidFill>
                <a:latin typeface="Arial Hebrew - 25"/>
              </a:rPr>
              <a:t> </a:t>
            </a:r>
            <a:r>
              <a:rPr lang="en-US" smtClean="0">
                <a:solidFill>
                  <a:srgbClr val="000000"/>
                </a:solidFill>
                <a:latin typeface="Lucida Grande - 25"/>
              </a:rPr>
              <a:t>over</a:t>
            </a:r>
            <a:r>
              <a:rPr lang="en-US" smtClean="0">
                <a:solidFill>
                  <a:srgbClr val="000000"/>
                </a:solidFill>
                <a:latin typeface="Arial Hebrew - 25"/>
              </a:rPr>
              <a:t> 20 </a:t>
            </a:r>
            <a:r>
              <a:rPr lang="en-US" smtClean="0">
                <a:solidFill>
                  <a:srgbClr val="000000"/>
                </a:solidFill>
                <a:latin typeface="Lucida Grande - 25"/>
              </a:rPr>
              <a:t>years</a:t>
            </a:r>
            <a:r>
              <a:rPr lang="en-US" smtClean="0">
                <a:solidFill>
                  <a:srgbClr val="000000"/>
                </a:solidFill>
                <a:latin typeface="Arial Hebrew - 25"/>
              </a:rPr>
              <a:t> </a:t>
            </a:r>
            <a:r>
              <a:rPr lang="en-US" smtClean="0">
                <a:solidFill>
                  <a:srgbClr val="000000"/>
                </a:solidFill>
                <a:latin typeface="Lucida Grande - 25"/>
              </a:rPr>
              <a:t>ago</a:t>
            </a:r>
            <a:r>
              <a:rPr lang="en-US" smtClean="0">
                <a:solidFill>
                  <a:srgbClr val="000000"/>
                </a:solidFill>
                <a:latin typeface="Arial Hebrew - 25"/>
              </a:rPr>
              <a:t>!), </a:t>
            </a:r>
            <a:r>
              <a:rPr lang="en-US" smtClean="0">
                <a:solidFill>
                  <a:srgbClr val="000000"/>
                </a:solidFill>
                <a:latin typeface="Lucida Grande - 25"/>
              </a:rPr>
              <a:t>the</a:t>
            </a:r>
            <a:r>
              <a:rPr lang="en-US" smtClean="0">
                <a:solidFill>
                  <a:srgbClr val="000000"/>
                </a:solidFill>
                <a:latin typeface="Arial Hebrew - 25"/>
              </a:rPr>
              <a:t> </a:t>
            </a:r>
            <a:r>
              <a:rPr lang="en-US" smtClean="0">
                <a:solidFill>
                  <a:srgbClr val="000000"/>
                </a:solidFill>
                <a:latin typeface="Lucida Grande - 25"/>
              </a:rPr>
              <a:t>British</a:t>
            </a:r>
            <a:r>
              <a:rPr lang="en-US" smtClean="0">
                <a:solidFill>
                  <a:srgbClr val="000000"/>
                </a:solidFill>
                <a:latin typeface="Arial Hebrew - 25"/>
              </a:rPr>
              <a:t> </a:t>
            </a:r>
            <a:r>
              <a:rPr lang="en-US" smtClean="0">
                <a:solidFill>
                  <a:srgbClr val="000000"/>
                </a:solidFill>
                <a:latin typeface="Lucida Grande - 25"/>
              </a:rPr>
              <a:t>government</a:t>
            </a:r>
            <a:r>
              <a:rPr lang="en-US" smtClean="0">
                <a:solidFill>
                  <a:srgbClr val="000000"/>
                </a:solidFill>
                <a:latin typeface="Arial Hebrew - 25"/>
              </a:rPr>
              <a:t>  </a:t>
            </a:r>
            <a:r>
              <a:rPr lang="en-US" smtClean="0">
                <a:solidFill>
                  <a:srgbClr val="000000"/>
                </a:solidFill>
                <a:latin typeface="Lucida Grande - 25"/>
              </a:rPr>
              <a:t>had</a:t>
            </a:r>
            <a:r>
              <a:rPr lang="en-US" smtClean="0">
                <a:solidFill>
                  <a:srgbClr val="000000"/>
                </a:solidFill>
                <a:latin typeface="Arial Hebrew - 25"/>
              </a:rPr>
              <a:t> </a:t>
            </a:r>
            <a:r>
              <a:rPr lang="en-US" smtClean="0">
                <a:solidFill>
                  <a:srgbClr val="000000"/>
                </a:solidFill>
                <a:latin typeface="Lucida Grande - 25"/>
              </a:rPr>
              <a:t>final</a:t>
            </a:r>
            <a:r>
              <a:rPr lang="en-US" smtClean="0">
                <a:solidFill>
                  <a:srgbClr val="000000"/>
                </a:solidFill>
                <a:latin typeface="Arial Hebrew - 25"/>
              </a:rPr>
              <a:t> </a:t>
            </a:r>
            <a:r>
              <a:rPr lang="en-US" smtClean="0">
                <a:solidFill>
                  <a:srgbClr val="000000"/>
                </a:solidFill>
                <a:latin typeface="Lucida Grande - 25"/>
              </a:rPr>
              <a:t>power</a:t>
            </a:r>
            <a:r>
              <a:rPr lang="en-US" smtClean="0">
                <a:solidFill>
                  <a:srgbClr val="000000"/>
                </a:solidFill>
                <a:latin typeface="Arial Hebrew - 25"/>
              </a:rPr>
              <a:t> </a:t>
            </a:r>
            <a:r>
              <a:rPr lang="en-US" smtClean="0">
                <a:solidFill>
                  <a:srgbClr val="000000"/>
                </a:solidFill>
                <a:latin typeface="Lucida Grande - 25"/>
              </a:rPr>
              <a:t>in</a:t>
            </a:r>
            <a:r>
              <a:rPr lang="en-US" smtClean="0">
                <a:solidFill>
                  <a:srgbClr val="000000"/>
                </a:solidFill>
                <a:latin typeface="Arial Hebrew - 25"/>
              </a:rPr>
              <a:t> </a:t>
            </a:r>
            <a:r>
              <a:rPr lang="en-US" smtClean="0">
                <a:solidFill>
                  <a:srgbClr val="000000"/>
                </a:solidFill>
                <a:latin typeface="Lucida Grande - 25"/>
              </a:rPr>
              <a:t>making</a:t>
            </a:r>
            <a:r>
              <a:rPr lang="en-US" smtClean="0">
                <a:solidFill>
                  <a:srgbClr val="000000"/>
                </a:solidFill>
                <a:latin typeface="Arial Hebrew - 25"/>
              </a:rPr>
              <a:t> </a:t>
            </a:r>
            <a:r>
              <a:rPr lang="en-US" smtClean="0">
                <a:solidFill>
                  <a:srgbClr val="000000"/>
                </a:solidFill>
                <a:latin typeface="Lucida Grande - 25"/>
              </a:rPr>
              <a:t>changes</a:t>
            </a:r>
            <a:r>
              <a:rPr lang="en-US" smtClean="0">
                <a:solidFill>
                  <a:srgbClr val="000000"/>
                </a:solidFill>
                <a:latin typeface="Arial Hebrew - 25"/>
              </a:rPr>
              <a:t> </a:t>
            </a:r>
            <a:r>
              <a:rPr lang="en-US" smtClean="0">
                <a:solidFill>
                  <a:srgbClr val="000000"/>
                </a:solidFill>
                <a:latin typeface="Lucida Grande - 25"/>
              </a:rPr>
              <a:t>to</a:t>
            </a:r>
            <a:r>
              <a:rPr lang="en-US" smtClean="0">
                <a:solidFill>
                  <a:srgbClr val="000000"/>
                </a:solidFill>
                <a:latin typeface="Arial Hebrew - 25"/>
              </a:rPr>
              <a:t> </a:t>
            </a:r>
            <a:r>
              <a:rPr lang="en-US" smtClean="0">
                <a:solidFill>
                  <a:srgbClr val="000000"/>
                </a:solidFill>
                <a:latin typeface="Lucida Grande - 25"/>
              </a:rPr>
              <a:t>the</a:t>
            </a:r>
            <a:r>
              <a:rPr lang="en-US" smtClean="0">
                <a:solidFill>
                  <a:srgbClr val="000000"/>
                </a:solidFill>
                <a:latin typeface="Arial Hebrew - 25"/>
              </a:rPr>
              <a:t> </a:t>
            </a:r>
            <a:r>
              <a:rPr lang="en-US" smtClean="0">
                <a:solidFill>
                  <a:srgbClr val="000000"/>
                </a:solidFill>
                <a:latin typeface="Lucida Grande - 25"/>
              </a:rPr>
              <a:t>Canadian</a:t>
            </a:r>
            <a:r>
              <a:rPr lang="en-US" smtClean="0">
                <a:solidFill>
                  <a:srgbClr val="000000"/>
                </a:solidFill>
                <a:latin typeface="Arial Hebrew - 25"/>
              </a:rPr>
              <a:t>  </a:t>
            </a:r>
            <a:r>
              <a:rPr lang="en-US" smtClean="0">
                <a:solidFill>
                  <a:srgbClr val="000000"/>
                </a:solidFill>
                <a:latin typeface="Lucida Grande - 25"/>
              </a:rPr>
              <a:t>Consititution</a:t>
            </a:r>
            <a:endParaRPr lang="en-US">
              <a:solidFill>
                <a:srgbClr val="000000"/>
              </a:solidFill>
              <a:latin typeface="Lucida Grande - 25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2900" y="5626100"/>
            <a:ext cx="9601200" cy="338554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1600" b="1" smtClean="0">
                <a:solidFill>
                  <a:srgbClr val="004040"/>
                </a:solidFill>
                <a:latin typeface="Lucida Grande - 21"/>
              </a:rPr>
              <a:t>Don</a:t>
            </a:r>
            <a:r>
              <a:rPr lang="en-US" sz="1600" b="1" smtClean="0">
                <a:solidFill>
                  <a:srgbClr val="004040"/>
                </a:solidFill>
                <a:latin typeface="Arial Hebrew - 21"/>
              </a:rPr>
              <a:t>'</a:t>
            </a:r>
            <a:r>
              <a:rPr lang="en-US" sz="1600" b="1" smtClean="0">
                <a:solidFill>
                  <a:srgbClr val="004040"/>
                </a:solidFill>
                <a:latin typeface="Lucida Grande - 21"/>
              </a:rPr>
              <a:t>t</a:t>
            </a:r>
            <a:r>
              <a:rPr lang="en-US" sz="1600" b="1" smtClean="0">
                <a:solidFill>
                  <a:srgbClr val="004040"/>
                </a:solidFill>
                <a:latin typeface="Arial Hebrew - 21"/>
              </a:rPr>
              <a:t> </a:t>
            </a:r>
            <a:r>
              <a:rPr lang="en-US" sz="1600" b="1" smtClean="0">
                <a:solidFill>
                  <a:srgbClr val="004040"/>
                </a:solidFill>
                <a:latin typeface="Lucida Grande - 21"/>
              </a:rPr>
              <a:t>forget</a:t>
            </a:r>
            <a:r>
              <a:rPr lang="en-US" sz="1600" b="1" smtClean="0">
                <a:solidFill>
                  <a:srgbClr val="004040"/>
                </a:solidFill>
                <a:latin typeface="Arial Hebrew - 21"/>
              </a:rPr>
              <a:t> </a:t>
            </a:r>
            <a:r>
              <a:rPr lang="en-US" sz="1600" b="1" smtClean="0">
                <a:solidFill>
                  <a:srgbClr val="004040"/>
                </a:solidFill>
                <a:latin typeface="Lucida Grande - 21"/>
              </a:rPr>
              <a:t>to</a:t>
            </a:r>
            <a:r>
              <a:rPr lang="en-US" sz="1600" b="1" smtClean="0">
                <a:solidFill>
                  <a:srgbClr val="004040"/>
                </a:solidFill>
                <a:latin typeface="Arial Hebrew - 21"/>
              </a:rPr>
              <a:t> </a:t>
            </a:r>
            <a:r>
              <a:rPr lang="en-US" sz="1600" b="1" smtClean="0">
                <a:solidFill>
                  <a:srgbClr val="004040"/>
                </a:solidFill>
                <a:latin typeface="Lucida Grande - 21"/>
              </a:rPr>
              <a:t>add</a:t>
            </a:r>
            <a:r>
              <a:rPr lang="en-US" sz="1600" b="1" smtClean="0">
                <a:solidFill>
                  <a:srgbClr val="004040"/>
                </a:solidFill>
                <a:latin typeface="Arial Hebrew - 21"/>
              </a:rPr>
              <a:t> </a:t>
            </a:r>
            <a:r>
              <a:rPr lang="en-US" sz="1600" b="1" smtClean="0">
                <a:solidFill>
                  <a:srgbClr val="004040"/>
                </a:solidFill>
                <a:latin typeface="Lucida Grande - 21"/>
              </a:rPr>
              <a:t>these</a:t>
            </a:r>
            <a:r>
              <a:rPr lang="en-US" sz="1600" b="1" smtClean="0">
                <a:solidFill>
                  <a:srgbClr val="004040"/>
                </a:solidFill>
                <a:latin typeface="Arial Hebrew - 21"/>
              </a:rPr>
              <a:t> </a:t>
            </a:r>
            <a:r>
              <a:rPr lang="en-US" sz="1600" b="1" smtClean="0">
                <a:solidFill>
                  <a:srgbClr val="004040"/>
                </a:solidFill>
                <a:latin typeface="Lucida Grande - 21"/>
              </a:rPr>
              <a:t>ideas</a:t>
            </a:r>
            <a:r>
              <a:rPr lang="en-US" sz="1600" b="1" smtClean="0">
                <a:solidFill>
                  <a:srgbClr val="004040"/>
                </a:solidFill>
                <a:latin typeface="Arial Hebrew - 21"/>
              </a:rPr>
              <a:t> </a:t>
            </a:r>
            <a:r>
              <a:rPr lang="en-US" sz="1600" b="1" smtClean="0">
                <a:solidFill>
                  <a:srgbClr val="004040"/>
                </a:solidFill>
                <a:latin typeface="Lucida Grande - 21"/>
              </a:rPr>
              <a:t>to</a:t>
            </a:r>
            <a:r>
              <a:rPr lang="en-US" sz="1600" b="1" smtClean="0">
                <a:solidFill>
                  <a:srgbClr val="004040"/>
                </a:solidFill>
                <a:latin typeface="Arial Hebrew - 21"/>
              </a:rPr>
              <a:t> </a:t>
            </a:r>
            <a:r>
              <a:rPr lang="en-US" sz="1600" b="1" smtClean="0">
                <a:solidFill>
                  <a:srgbClr val="004040"/>
                </a:solidFill>
                <a:latin typeface="Lucida Grande - 21"/>
              </a:rPr>
              <a:t>your</a:t>
            </a:r>
            <a:r>
              <a:rPr lang="en-US" sz="1600" b="1" smtClean="0">
                <a:solidFill>
                  <a:srgbClr val="004040"/>
                </a:solidFill>
                <a:latin typeface="Arial Hebrew - 21"/>
              </a:rPr>
              <a:t> </a:t>
            </a:r>
            <a:r>
              <a:rPr lang="en-US" sz="1600" b="1" smtClean="0">
                <a:solidFill>
                  <a:srgbClr val="004040"/>
                </a:solidFill>
                <a:latin typeface="Lucida Grande - 21"/>
              </a:rPr>
              <a:t>group</a:t>
            </a:r>
            <a:r>
              <a:rPr lang="en-US" sz="1600" b="1" smtClean="0">
                <a:solidFill>
                  <a:srgbClr val="004040"/>
                </a:solidFill>
                <a:latin typeface="Arial Hebrew - 21"/>
              </a:rPr>
              <a:t>'</a:t>
            </a:r>
            <a:r>
              <a:rPr lang="en-US" sz="1600" b="1" smtClean="0">
                <a:solidFill>
                  <a:srgbClr val="004040"/>
                </a:solidFill>
                <a:latin typeface="Lucida Grande - 21"/>
              </a:rPr>
              <a:t>s</a:t>
            </a:r>
            <a:r>
              <a:rPr lang="en-US" sz="1600" b="1" smtClean="0">
                <a:solidFill>
                  <a:srgbClr val="004040"/>
                </a:solidFill>
                <a:latin typeface="Arial Hebrew - 21"/>
              </a:rPr>
              <a:t> </a:t>
            </a:r>
            <a:r>
              <a:rPr lang="en-US" sz="1600" b="1" smtClean="0">
                <a:solidFill>
                  <a:srgbClr val="004040"/>
                </a:solidFill>
                <a:latin typeface="Lucida Grande - 21"/>
              </a:rPr>
              <a:t>graphic</a:t>
            </a:r>
            <a:r>
              <a:rPr lang="en-US" sz="1600" b="1" smtClean="0">
                <a:solidFill>
                  <a:srgbClr val="004040"/>
                </a:solidFill>
                <a:latin typeface="Arial Hebrew - 21"/>
              </a:rPr>
              <a:t>  </a:t>
            </a:r>
            <a:r>
              <a:rPr lang="en-US" sz="1600" b="1" smtClean="0">
                <a:solidFill>
                  <a:srgbClr val="004040"/>
                </a:solidFill>
                <a:latin typeface="Lucida Grande - 21"/>
              </a:rPr>
              <a:t>organizer</a:t>
            </a:r>
            <a:r>
              <a:rPr lang="en-US" sz="1600" b="1" smtClean="0">
                <a:solidFill>
                  <a:srgbClr val="004040"/>
                </a:solidFill>
                <a:latin typeface="Arial Hebrew - 21"/>
              </a:rPr>
              <a:t>!</a:t>
            </a:r>
            <a:endParaRPr lang="en-US" sz="1600" b="1">
              <a:solidFill>
                <a:srgbClr val="004040"/>
              </a:solidFill>
              <a:latin typeface="Arial Hebrew - 21"/>
            </a:endParaRPr>
          </a:p>
        </p:txBody>
      </p:sp>
    </p:spTree>
    <p:extLst>
      <p:ext uri="{BB962C8B-B14F-4D97-AF65-F5344CB8AC3E}">
        <p14:creationId xmlns:p14="http://schemas.microsoft.com/office/powerpoint/2010/main" val="10959821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600" y="977900"/>
            <a:ext cx="7128764" cy="637870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3" name="TextBox 2"/>
          <p:cNvSpPr txBox="1"/>
          <p:nvPr/>
        </p:nvSpPr>
        <p:spPr>
          <a:xfrm>
            <a:off x="1663700" y="139700"/>
            <a:ext cx="6477000" cy="492443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600" b="1" smtClean="0">
                <a:solidFill>
                  <a:srgbClr val="0000FF"/>
                </a:solidFill>
                <a:latin typeface="Lucida Grande - 35"/>
              </a:rPr>
              <a:t>The</a:t>
            </a:r>
            <a:r>
              <a:rPr lang="en-US" sz="2600" b="1" smtClean="0">
                <a:solidFill>
                  <a:srgbClr val="0000FF"/>
                </a:solidFill>
                <a:latin typeface="Arial Hebrew - 35"/>
              </a:rPr>
              <a:t> </a:t>
            </a:r>
            <a:r>
              <a:rPr lang="en-US" sz="2600" b="1" smtClean="0">
                <a:solidFill>
                  <a:srgbClr val="0000FF"/>
                </a:solidFill>
                <a:latin typeface="Lucida Grande - 35"/>
              </a:rPr>
              <a:t>Dominion</a:t>
            </a:r>
            <a:r>
              <a:rPr lang="en-US" sz="2600" b="1" smtClean="0">
                <a:solidFill>
                  <a:srgbClr val="0000FF"/>
                </a:solidFill>
                <a:latin typeface="Arial Hebrew - 35"/>
              </a:rPr>
              <a:t> </a:t>
            </a:r>
            <a:r>
              <a:rPr lang="en-US" sz="2600" b="1" smtClean="0">
                <a:solidFill>
                  <a:srgbClr val="0000FF"/>
                </a:solidFill>
                <a:latin typeface="Lucida Grande - 35"/>
              </a:rPr>
              <a:t>of</a:t>
            </a:r>
            <a:r>
              <a:rPr lang="en-US" sz="2600" b="1" smtClean="0">
                <a:solidFill>
                  <a:srgbClr val="0000FF"/>
                </a:solidFill>
                <a:latin typeface="Arial Hebrew - 35"/>
              </a:rPr>
              <a:t> </a:t>
            </a:r>
            <a:r>
              <a:rPr lang="en-US" sz="2600" b="1" smtClean="0">
                <a:solidFill>
                  <a:srgbClr val="0000FF"/>
                </a:solidFill>
                <a:latin typeface="Lucida Grande - 35"/>
              </a:rPr>
              <a:t>Canada</a:t>
            </a:r>
            <a:endParaRPr lang="en-US" sz="2600" b="1">
              <a:solidFill>
                <a:srgbClr val="0000FF"/>
              </a:solidFill>
              <a:latin typeface="Lucida Grande - 35"/>
            </a:endParaRPr>
          </a:p>
        </p:txBody>
      </p:sp>
      <p:sp>
        <p:nvSpPr>
          <p:cNvPr id="4" name="Oval 3"/>
          <p:cNvSpPr/>
          <p:nvPr/>
        </p:nvSpPr>
        <p:spPr>
          <a:xfrm>
            <a:off x="4953000" y="4267200"/>
            <a:ext cx="3665982" cy="2881884"/>
          </a:xfrm>
          <a:prstGeom prst="ellipse">
            <a:avLst/>
          </a:prstGeom>
          <a:solidFill>
            <a:schemeClr val="accent1">
              <a:alpha val="1000"/>
            </a:schemeClr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9869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68500" y="1028700"/>
            <a:ext cx="6654800" cy="116955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3500" b="1" smtClean="0">
                <a:solidFill>
                  <a:srgbClr val="FF0000"/>
                </a:solidFill>
                <a:latin typeface="Lucida Grande - 47"/>
              </a:rPr>
              <a:t>But</a:t>
            </a:r>
            <a:r>
              <a:rPr lang="en-US" sz="3500" b="1" smtClean="0">
                <a:solidFill>
                  <a:srgbClr val="FF0000"/>
                </a:solidFill>
                <a:latin typeface="Arial Hebrew - 47"/>
              </a:rPr>
              <a:t> </a:t>
            </a:r>
            <a:r>
              <a:rPr lang="en-US" sz="3500" b="1" smtClean="0">
                <a:solidFill>
                  <a:srgbClr val="FF0000"/>
                </a:solidFill>
                <a:latin typeface="Lucida Grande - 47"/>
              </a:rPr>
              <a:t>first</a:t>
            </a:r>
            <a:r>
              <a:rPr lang="en-US" sz="3500" b="1" smtClean="0">
                <a:solidFill>
                  <a:srgbClr val="FF0000"/>
                </a:solidFill>
                <a:latin typeface="Arial Hebrew - 47"/>
              </a:rPr>
              <a:t>, </a:t>
            </a:r>
            <a:r>
              <a:rPr lang="en-US" sz="3500" b="1" smtClean="0">
                <a:solidFill>
                  <a:srgbClr val="FF0000"/>
                </a:solidFill>
                <a:latin typeface="Lucida Grande - 47"/>
              </a:rPr>
              <a:t>how</a:t>
            </a:r>
            <a:r>
              <a:rPr lang="en-US" sz="3500" b="1" smtClean="0">
                <a:solidFill>
                  <a:srgbClr val="FF0000"/>
                </a:solidFill>
                <a:latin typeface="Arial Hebrew - 47"/>
              </a:rPr>
              <a:t> </a:t>
            </a:r>
            <a:r>
              <a:rPr lang="en-US" sz="3500" b="1" smtClean="0">
                <a:solidFill>
                  <a:srgbClr val="FF0000"/>
                </a:solidFill>
                <a:latin typeface="Lucida Grande - 47"/>
              </a:rPr>
              <a:t>did</a:t>
            </a:r>
            <a:r>
              <a:rPr lang="en-US" sz="3500" b="1" smtClean="0">
                <a:solidFill>
                  <a:srgbClr val="FF0000"/>
                </a:solidFill>
                <a:latin typeface="Arial Hebrew - 47"/>
              </a:rPr>
              <a:t> </a:t>
            </a:r>
            <a:r>
              <a:rPr lang="en-US" sz="3500" b="1" smtClean="0">
                <a:solidFill>
                  <a:srgbClr val="FF0000"/>
                </a:solidFill>
                <a:latin typeface="Lucida Grande - 47"/>
              </a:rPr>
              <a:t>we</a:t>
            </a:r>
            <a:r>
              <a:rPr lang="en-US" sz="3500" b="1" smtClean="0">
                <a:solidFill>
                  <a:srgbClr val="FF0000"/>
                </a:solidFill>
                <a:latin typeface="Arial Hebrew - 47"/>
              </a:rPr>
              <a:t>  </a:t>
            </a:r>
            <a:r>
              <a:rPr lang="en-US" sz="3500" b="1" smtClean="0">
                <a:solidFill>
                  <a:srgbClr val="FF0000"/>
                </a:solidFill>
                <a:latin typeface="Lucida Grande - 47"/>
              </a:rPr>
              <a:t>get</a:t>
            </a:r>
            <a:r>
              <a:rPr lang="en-US" sz="3500" b="1" smtClean="0">
                <a:solidFill>
                  <a:srgbClr val="FF0000"/>
                </a:solidFill>
                <a:latin typeface="Arial Hebrew - 47"/>
              </a:rPr>
              <a:t> </a:t>
            </a:r>
            <a:r>
              <a:rPr lang="en-US" sz="3500" b="1" smtClean="0">
                <a:solidFill>
                  <a:srgbClr val="FF0000"/>
                </a:solidFill>
                <a:latin typeface="Lucida Grande - 47"/>
              </a:rPr>
              <a:t>here</a:t>
            </a:r>
            <a:r>
              <a:rPr lang="en-US" sz="3500" b="1" smtClean="0">
                <a:solidFill>
                  <a:srgbClr val="FF0000"/>
                </a:solidFill>
                <a:latin typeface="Arial Hebrew - 47"/>
              </a:rPr>
              <a:t>?</a:t>
            </a:r>
            <a:endParaRPr lang="en-US" sz="3500" b="1">
              <a:solidFill>
                <a:srgbClr val="FF0000"/>
              </a:solidFill>
              <a:latin typeface="Arial Hebrew - 47"/>
            </a:endParaRPr>
          </a:p>
        </p:txBody>
      </p:sp>
      <p:pic>
        <p:nvPicPr>
          <p:cNvPr id="3" name="Picture 2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500" y="2692400"/>
            <a:ext cx="5676392" cy="426313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7918600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25600" y="406400"/>
            <a:ext cx="7467600" cy="55399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3000" b="1" smtClean="0">
                <a:solidFill>
                  <a:srgbClr val="0000FF"/>
                </a:solidFill>
                <a:latin typeface="Lucida Grande - 40"/>
              </a:rPr>
              <a:t>Charlottetown</a:t>
            </a:r>
            <a:r>
              <a:rPr lang="en-US" sz="3000" b="1" smtClean="0">
                <a:solidFill>
                  <a:srgbClr val="0000FF"/>
                </a:solidFill>
                <a:latin typeface="Arial Hebrew - 40"/>
              </a:rPr>
              <a:t> </a:t>
            </a:r>
            <a:r>
              <a:rPr lang="en-US" sz="3000" b="1" smtClean="0">
                <a:solidFill>
                  <a:srgbClr val="0000FF"/>
                </a:solidFill>
                <a:latin typeface="Lucida Grande - 40"/>
              </a:rPr>
              <a:t>Conference</a:t>
            </a:r>
            <a:endParaRPr lang="en-US" sz="3000" b="1">
              <a:solidFill>
                <a:srgbClr val="0000FF"/>
              </a:solidFill>
              <a:latin typeface="Lucida Grande - 4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1500" y="1333500"/>
            <a:ext cx="9169400" cy="409112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100" b="1" smtClean="0">
                <a:solidFill>
                  <a:srgbClr val="000000"/>
                </a:solidFill>
                <a:latin typeface="Lucida Grande - 28"/>
              </a:rPr>
              <a:t>DATE</a:t>
            </a:r>
            <a:r>
              <a:rPr lang="en-US" sz="2100" b="1" smtClean="0">
                <a:solidFill>
                  <a:srgbClr val="000000"/>
                </a:solidFill>
                <a:latin typeface="Arial Hebrew - 28"/>
              </a:rPr>
              <a:t>:</a:t>
            </a:r>
            <a:r>
              <a:rPr lang="en-US" sz="2100" smtClean="0">
                <a:solidFill>
                  <a:srgbClr val="000000"/>
                </a:solidFill>
                <a:latin typeface="Arial Hebrew - 28"/>
              </a:rPr>
              <a:t> </a:t>
            </a:r>
            <a:r>
              <a:rPr lang="en-US" sz="2100" smtClean="0">
                <a:solidFill>
                  <a:srgbClr val="000000"/>
                </a:solidFill>
                <a:latin typeface="Lucida Grande - 28"/>
              </a:rPr>
              <a:t>September</a:t>
            </a:r>
            <a:r>
              <a:rPr lang="en-US" sz="2100" smtClean="0">
                <a:solidFill>
                  <a:srgbClr val="000000"/>
                </a:solidFill>
                <a:latin typeface="Arial Hebrew - 28"/>
              </a:rPr>
              <a:t> 1-9 1864</a:t>
            </a:r>
          </a:p>
          <a:p>
            <a:endParaRPr lang="en-US" sz="2100" smtClean="0">
              <a:solidFill>
                <a:srgbClr val="000000"/>
              </a:solidFill>
              <a:latin typeface="Arial Hebrew - 28"/>
            </a:endParaRPr>
          </a:p>
          <a:p>
            <a:r>
              <a:rPr lang="en-US" sz="2100" smtClean="0">
                <a:solidFill>
                  <a:srgbClr val="000000"/>
                </a:solidFill>
                <a:latin typeface="Arial Hebrew - 28"/>
              </a:rPr>
              <a:t>LO</a:t>
            </a:r>
            <a:r>
              <a:rPr lang="en-US" sz="2100" b="1" smtClean="0">
                <a:solidFill>
                  <a:srgbClr val="000000"/>
                </a:solidFill>
                <a:latin typeface="Lucida Grande - 28"/>
              </a:rPr>
              <a:t>CATION</a:t>
            </a:r>
            <a:r>
              <a:rPr lang="en-US" sz="2100" b="1" smtClean="0">
                <a:solidFill>
                  <a:srgbClr val="000000"/>
                </a:solidFill>
                <a:latin typeface="Arial Hebrew - 28"/>
              </a:rPr>
              <a:t>: </a:t>
            </a:r>
            <a:r>
              <a:rPr lang="en-US" sz="2100" smtClean="0">
                <a:solidFill>
                  <a:srgbClr val="000000"/>
                </a:solidFill>
                <a:latin typeface="Lucida Grande - 28"/>
              </a:rPr>
              <a:t>Charlottetown</a:t>
            </a:r>
            <a:r>
              <a:rPr lang="en-US" sz="2100" smtClean="0">
                <a:solidFill>
                  <a:srgbClr val="000000"/>
                </a:solidFill>
                <a:latin typeface="Arial Hebrew - 28"/>
              </a:rPr>
              <a:t>, </a:t>
            </a:r>
            <a:r>
              <a:rPr lang="en-US" sz="2100" smtClean="0">
                <a:solidFill>
                  <a:srgbClr val="000000"/>
                </a:solidFill>
                <a:latin typeface="Lucida Grande - 28"/>
              </a:rPr>
              <a:t>P</a:t>
            </a:r>
            <a:r>
              <a:rPr lang="en-US" sz="2100" smtClean="0">
                <a:solidFill>
                  <a:srgbClr val="000000"/>
                </a:solidFill>
                <a:latin typeface="Arial Hebrew - 28"/>
              </a:rPr>
              <a:t>.</a:t>
            </a:r>
            <a:r>
              <a:rPr lang="en-US" sz="2100" smtClean="0">
                <a:solidFill>
                  <a:srgbClr val="000000"/>
                </a:solidFill>
                <a:latin typeface="Lucida Grande - 28"/>
              </a:rPr>
              <a:t>E</a:t>
            </a:r>
            <a:r>
              <a:rPr lang="en-US" sz="2100" smtClean="0">
                <a:solidFill>
                  <a:srgbClr val="000000"/>
                </a:solidFill>
                <a:latin typeface="Arial Hebrew - 28"/>
              </a:rPr>
              <a:t>.</a:t>
            </a:r>
            <a:r>
              <a:rPr lang="en-US" sz="2100" smtClean="0">
                <a:solidFill>
                  <a:srgbClr val="000000"/>
                </a:solidFill>
                <a:latin typeface="Lucida Grande - 28"/>
              </a:rPr>
              <a:t>I</a:t>
            </a:r>
            <a:r>
              <a:rPr lang="en-US" sz="2100" smtClean="0">
                <a:solidFill>
                  <a:srgbClr val="000000"/>
                </a:solidFill>
                <a:latin typeface="Arial Hebrew - 28"/>
              </a:rPr>
              <a:t>.</a:t>
            </a:r>
          </a:p>
          <a:p>
            <a:endParaRPr lang="en-US" sz="2100" smtClean="0">
              <a:solidFill>
                <a:srgbClr val="000000"/>
              </a:solidFill>
              <a:latin typeface="Arial Hebrew - 28"/>
            </a:endParaRPr>
          </a:p>
          <a:p>
            <a:r>
              <a:rPr lang="en-US" sz="2100" smtClean="0">
                <a:solidFill>
                  <a:srgbClr val="000000"/>
                </a:solidFill>
                <a:latin typeface="Arial Hebrew - 28"/>
              </a:rPr>
              <a:t>KE</a:t>
            </a:r>
            <a:r>
              <a:rPr lang="en-US" sz="2100" b="1" smtClean="0">
                <a:solidFill>
                  <a:srgbClr val="000000"/>
                </a:solidFill>
                <a:latin typeface="Lucida Grande - 28"/>
              </a:rPr>
              <a:t>Y</a:t>
            </a:r>
            <a:r>
              <a:rPr lang="en-US" sz="2100" b="1" smtClean="0">
                <a:solidFill>
                  <a:srgbClr val="000000"/>
                </a:solidFill>
                <a:latin typeface="Arial Hebrew - 28"/>
              </a:rPr>
              <a:t> </a:t>
            </a:r>
            <a:r>
              <a:rPr lang="en-US" sz="2100" b="1" smtClean="0">
                <a:solidFill>
                  <a:srgbClr val="000000"/>
                </a:solidFill>
                <a:latin typeface="Lucida Grande - 28"/>
              </a:rPr>
              <a:t>PLAYERS</a:t>
            </a:r>
            <a:r>
              <a:rPr lang="en-US" sz="2100" b="1" smtClean="0">
                <a:solidFill>
                  <a:srgbClr val="000000"/>
                </a:solidFill>
                <a:latin typeface="Arial Hebrew - 28"/>
              </a:rPr>
              <a:t>:</a:t>
            </a:r>
            <a:r>
              <a:rPr lang="en-US" sz="2100" smtClean="0">
                <a:solidFill>
                  <a:srgbClr val="000000"/>
                </a:solidFill>
                <a:latin typeface="Arial Hebrew - 28"/>
              </a:rPr>
              <a:t> </a:t>
            </a:r>
            <a:r>
              <a:rPr lang="en-US" sz="2100" smtClean="0">
                <a:solidFill>
                  <a:srgbClr val="000000"/>
                </a:solidFill>
                <a:latin typeface="Lucida Grande - 28"/>
              </a:rPr>
              <a:t>Martimes and Canadas</a:t>
            </a:r>
          </a:p>
          <a:p>
            <a:endParaRPr lang="en-US" sz="2100" smtClean="0">
              <a:solidFill>
                <a:srgbClr val="000000"/>
              </a:solidFill>
              <a:latin typeface="Lucida Grande - 28"/>
            </a:endParaRPr>
          </a:p>
          <a:p>
            <a:r>
              <a:rPr lang="en-US" sz="2100" smtClean="0">
                <a:solidFill>
                  <a:srgbClr val="000000"/>
                </a:solidFill>
                <a:latin typeface="Lucida Grande - 28"/>
              </a:rPr>
              <a:t>LE</a:t>
            </a:r>
            <a:r>
              <a:rPr lang="en-US" sz="2100" b="1" smtClean="0">
                <a:solidFill>
                  <a:srgbClr val="000000"/>
                </a:solidFill>
                <a:latin typeface="Lucida Grande - 28"/>
              </a:rPr>
              <a:t>FT</a:t>
            </a:r>
            <a:r>
              <a:rPr lang="en-US" sz="2100" b="1" smtClean="0">
                <a:solidFill>
                  <a:srgbClr val="000000"/>
                </a:solidFill>
                <a:latin typeface="Arial Hebrew - 28"/>
              </a:rPr>
              <a:t> </a:t>
            </a:r>
            <a:r>
              <a:rPr lang="en-US" sz="2100" b="1" smtClean="0">
                <a:solidFill>
                  <a:srgbClr val="000000"/>
                </a:solidFill>
                <a:latin typeface="Lucida Grande - 28"/>
              </a:rPr>
              <a:t>OUT</a:t>
            </a:r>
            <a:r>
              <a:rPr lang="en-US" sz="2100" smtClean="0">
                <a:solidFill>
                  <a:srgbClr val="000000"/>
                </a:solidFill>
                <a:latin typeface="Arial Hebrew - 28"/>
              </a:rPr>
              <a:t>: </a:t>
            </a:r>
            <a:r>
              <a:rPr lang="en-US" sz="2100" smtClean="0">
                <a:solidFill>
                  <a:srgbClr val="000000"/>
                </a:solidFill>
                <a:latin typeface="Lucida Grande - 28"/>
              </a:rPr>
              <a:t>British</a:t>
            </a:r>
            <a:r>
              <a:rPr lang="en-US" sz="2100" smtClean="0">
                <a:solidFill>
                  <a:srgbClr val="000000"/>
                </a:solidFill>
                <a:latin typeface="Arial Hebrew - 28"/>
              </a:rPr>
              <a:t> </a:t>
            </a:r>
            <a:r>
              <a:rPr lang="en-US" sz="2100" smtClean="0">
                <a:solidFill>
                  <a:srgbClr val="000000"/>
                </a:solidFill>
                <a:latin typeface="Lucida Grande - 28"/>
              </a:rPr>
              <a:t>Columbia</a:t>
            </a:r>
            <a:r>
              <a:rPr lang="en-US" sz="2100" smtClean="0">
                <a:solidFill>
                  <a:srgbClr val="000000"/>
                </a:solidFill>
                <a:latin typeface="Arial Hebrew - 28"/>
              </a:rPr>
              <a:t>, </a:t>
            </a:r>
            <a:r>
              <a:rPr lang="en-US" sz="2100" smtClean="0">
                <a:solidFill>
                  <a:srgbClr val="000000"/>
                </a:solidFill>
                <a:latin typeface="Lucida Grande - 28"/>
              </a:rPr>
              <a:t>Newfoundland</a:t>
            </a:r>
            <a:r>
              <a:rPr lang="en-US" sz="2100" smtClean="0">
                <a:solidFill>
                  <a:srgbClr val="000000"/>
                </a:solidFill>
                <a:latin typeface="Arial Hebrew - 28"/>
              </a:rPr>
              <a:t>,  </a:t>
            </a:r>
            <a:r>
              <a:rPr lang="en-US" sz="2100" smtClean="0">
                <a:solidFill>
                  <a:srgbClr val="000000"/>
                </a:solidFill>
                <a:latin typeface="Lucida Grande - 28"/>
              </a:rPr>
              <a:t>Aboriginals</a:t>
            </a:r>
            <a:r>
              <a:rPr lang="en-US" sz="2100" smtClean="0">
                <a:solidFill>
                  <a:srgbClr val="000000"/>
                </a:solidFill>
                <a:latin typeface="Arial Hebrew - 28"/>
              </a:rPr>
              <a:t> </a:t>
            </a:r>
            <a:r>
              <a:rPr lang="en-US" sz="2100" smtClean="0">
                <a:solidFill>
                  <a:srgbClr val="000000"/>
                </a:solidFill>
                <a:latin typeface="Lucida Grande - 28"/>
              </a:rPr>
              <a:t>and</a:t>
            </a:r>
            <a:r>
              <a:rPr lang="en-US" sz="2100" smtClean="0">
                <a:solidFill>
                  <a:srgbClr val="000000"/>
                </a:solidFill>
                <a:latin typeface="Arial Hebrew - 28"/>
              </a:rPr>
              <a:t> </a:t>
            </a:r>
            <a:r>
              <a:rPr lang="en-US" sz="2100" smtClean="0">
                <a:solidFill>
                  <a:srgbClr val="000000"/>
                </a:solidFill>
                <a:latin typeface="Lucida Grande - 28"/>
              </a:rPr>
              <a:t>Marginalized</a:t>
            </a:r>
            <a:r>
              <a:rPr lang="en-US" sz="2100" smtClean="0">
                <a:solidFill>
                  <a:srgbClr val="000000"/>
                </a:solidFill>
                <a:latin typeface="Arial Hebrew - 28"/>
              </a:rPr>
              <a:t> </a:t>
            </a:r>
            <a:r>
              <a:rPr lang="en-US" sz="2100" smtClean="0">
                <a:solidFill>
                  <a:srgbClr val="000000"/>
                </a:solidFill>
                <a:latin typeface="Lucida Grande - 28"/>
              </a:rPr>
              <a:t>peoples</a:t>
            </a:r>
          </a:p>
          <a:p>
            <a:endParaRPr lang="en-US" sz="2100" smtClean="0">
              <a:solidFill>
                <a:srgbClr val="000000"/>
              </a:solidFill>
              <a:latin typeface="Lucida Grande - 28"/>
            </a:endParaRPr>
          </a:p>
          <a:p>
            <a:r>
              <a:rPr lang="en-US" sz="2100" smtClean="0">
                <a:solidFill>
                  <a:srgbClr val="000000"/>
                </a:solidFill>
                <a:latin typeface="Lucida Grande - 28"/>
              </a:rPr>
              <a:t>KE</a:t>
            </a:r>
            <a:r>
              <a:rPr lang="en-US" sz="2100" b="1" smtClean="0">
                <a:solidFill>
                  <a:srgbClr val="000000"/>
                </a:solidFill>
                <a:latin typeface="Lucida Grande - 28"/>
              </a:rPr>
              <a:t>Y</a:t>
            </a:r>
            <a:r>
              <a:rPr lang="en-US" sz="2100" b="1" smtClean="0">
                <a:solidFill>
                  <a:srgbClr val="000000"/>
                </a:solidFill>
                <a:latin typeface="Arial Hebrew - 28"/>
              </a:rPr>
              <a:t> </a:t>
            </a:r>
            <a:r>
              <a:rPr lang="en-US" sz="2100" b="1" smtClean="0">
                <a:solidFill>
                  <a:srgbClr val="000000"/>
                </a:solidFill>
                <a:latin typeface="Lucida Grande - 28"/>
              </a:rPr>
              <a:t>DECISIONS</a:t>
            </a:r>
            <a:r>
              <a:rPr lang="en-US" sz="2100" b="1" smtClean="0">
                <a:solidFill>
                  <a:srgbClr val="000000"/>
                </a:solidFill>
                <a:latin typeface="Arial Hebrew - 28"/>
              </a:rPr>
              <a:t>: </a:t>
            </a:r>
            <a:r>
              <a:rPr lang="en-US" sz="2100" smtClean="0">
                <a:solidFill>
                  <a:srgbClr val="000000"/>
                </a:solidFill>
                <a:latin typeface="Lucida Grande - 28"/>
              </a:rPr>
              <a:t>Reached</a:t>
            </a:r>
            <a:r>
              <a:rPr lang="en-US" sz="2100" smtClean="0">
                <a:solidFill>
                  <a:srgbClr val="000000"/>
                </a:solidFill>
                <a:latin typeface="Arial Hebrew - 28"/>
              </a:rPr>
              <a:t> </a:t>
            </a:r>
            <a:r>
              <a:rPr lang="en-US" sz="2100" smtClean="0">
                <a:solidFill>
                  <a:srgbClr val="000000"/>
                </a:solidFill>
                <a:latin typeface="Lucida Grande - 28"/>
              </a:rPr>
              <a:t>a</a:t>
            </a:r>
            <a:r>
              <a:rPr lang="en-US" sz="2100" smtClean="0">
                <a:solidFill>
                  <a:srgbClr val="000000"/>
                </a:solidFill>
                <a:latin typeface="Arial Hebrew - 28"/>
              </a:rPr>
              <a:t> </a:t>
            </a:r>
            <a:r>
              <a:rPr lang="en-US" sz="2100" smtClean="0">
                <a:solidFill>
                  <a:srgbClr val="000000"/>
                </a:solidFill>
                <a:latin typeface="Lucida Grande - 28"/>
              </a:rPr>
              <a:t>consensus</a:t>
            </a:r>
            <a:r>
              <a:rPr lang="en-US" sz="2100" smtClean="0">
                <a:solidFill>
                  <a:srgbClr val="000000"/>
                </a:solidFill>
                <a:latin typeface="Arial Hebrew - 28"/>
              </a:rPr>
              <a:t> </a:t>
            </a:r>
            <a:r>
              <a:rPr lang="en-US" sz="2100" smtClean="0">
                <a:solidFill>
                  <a:srgbClr val="000000"/>
                </a:solidFill>
                <a:latin typeface="Lucida Grande - 28"/>
              </a:rPr>
              <a:t>to</a:t>
            </a:r>
            <a:r>
              <a:rPr lang="en-US" sz="2100" smtClean="0">
                <a:solidFill>
                  <a:srgbClr val="000000"/>
                </a:solidFill>
                <a:latin typeface="Arial Hebrew - 28"/>
              </a:rPr>
              <a:t> </a:t>
            </a:r>
            <a:r>
              <a:rPr lang="en-US" sz="2100" smtClean="0">
                <a:solidFill>
                  <a:srgbClr val="000000"/>
                </a:solidFill>
                <a:latin typeface="Lucida Grande - 28"/>
              </a:rPr>
              <a:t>create</a:t>
            </a:r>
            <a:r>
              <a:rPr lang="en-US" sz="2100" smtClean="0">
                <a:solidFill>
                  <a:srgbClr val="000000"/>
                </a:solidFill>
                <a:latin typeface="Arial Hebrew - 28"/>
              </a:rPr>
              <a:t> </a:t>
            </a:r>
            <a:r>
              <a:rPr lang="en-US" sz="2100" smtClean="0">
                <a:solidFill>
                  <a:srgbClr val="000000"/>
                </a:solidFill>
                <a:latin typeface="Lucida Grande - 28"/>
              </a:rPr>
              <a:t>a</a:t>
            </a:r>
            <a:r>
              <a:rPr lang="en-US" sz="2100" smtClean="0">
                <a:solidFill>
                  <a:srgbClr val="000000"/>
                </a:solidFill>
                <a:latin typeface="Arial Hebrew - 28"/>
              </a:rPr>
              <a:t>  </a:t>
            </a:r>
            <a:r>
              <a:rPr lang="en-US" sz="2100" smtClean="0">
                <a:solidFill>
                  <a:srgbClr val="000000"/>
                </a:solidFill>
                <a:latin typeface="Lucida Grande - 28"/>
              </a:rPr>
              <a:t>larger</a:t>
            </a:r>
            <a:r>
              <a:rPr lang="en-US" sz="2100" smtClean="0">
                <a:solidFill>
                  <a:srgbClr val="000000"/>
                </a:solidFill>
                <a:latin typeface="Arial Hebrew - 28"/>
              </a:rPr>
              <a:t> </a:t>
            </a:r>
            <a:r>
              <a:rPr lang="en-US" sz="2100" smtClean="0">
                <a:solidFill>
                  <a:srgbClr val="000000"/>
                </a:solidFill>
                <a:latin typeface="Lucida Grande - 28"/>
              </a:rPr>
              <a:t>union</a:t>
            </a:r>
            <a:r>
              <a:rPr lang="en-US" sz="2100" smtClean="0">
                <a:solidFill>
                  <a:srgbClr val="000000"/>
                </a:solidFill>
                <a:latin typeface="Arial Hebrew - 28"/>
              </a:rPr>
              <a:t> </a:t>
            </a:r>
            <a:r>
              <a:rPr lang="en-US" sz="2100" smtClean="0">
                <a:solidFill>
                  <a:srgbClr val="000000"/>
                </a:solidFill>
                <a:latin typeface="Lucida Grande - 28"/>
              </a:rPr>
              <a:t>of</a:t>
            </a:r>
            <a:r>
              <a:rPr lang="en-US" sz="2100" smtClean="0">
                <a:solidFill>
                  <a:srgbClr val="000000"/>
                </a:solidFill>
                <a:latin typeface="Arial Hebrew - 28"/>
              </a:rPr>
              <a:t> </a:t>
            </a:r>
            <a:r>
              <a:rPr lang="en-US" sz="2100" smtClean="0">
                <a:solidFill>
                  <a:srgbClr val="000000"/>
                </a:solidFill>
                <a:latin typeface="Lucida Grande - 28"/>
              </a:rPr>
              <a:t>all</a:t>
            </a:r>
            <a:r>
              <a:rPr lang="en-US" sz="2100" smtClean="0">
                <a:solidFill>
                  <a:srgbClr val="000000"/>
                </a:solidFill>
                <a:latin typeface="Arial Hebrew - 28"/>
              </a:rPr>
              <a:t> </a:t>
            </a:r>
            <a:r>
              <a:rPr lang="en-US" sz="2100" smtClean="0">
                <a:solidFill>
                  <a:srgbClr val="000000"/>
                </a:solidFill>
                <a:latin typeface="Lucida Grande - 28"/>
              </a:rPr>
              <a:t>five</a:t>
            </a:r>
            <a:r>
              <a:rPr lang="en-US" sz="2100" smtClean="0">
                <a:solidFill>
                  <a:srgbClr val="000000"/>
                </a:solidFill>
                <a:latin typeface="Arial Hebrew - 28"/>
              </a:rPr>
              <a:t> </a:t>
            </a:r>
            <a:r>
              <a:rPr lang="en-US" sz="2100" smtClean="0">
                <a:solidFill>
                  <a:srgbClr val="000000"/>
                </a:solidFill>
                <a:latin typeface="Lucida Grande - 28"/>
              </a:rPr>
              <a:t>provinces</a:t>
            </a:r>
            <a:r>
              <a:rPr lang="en-US" sz="2100" smtClean="0">
                <a:solidFill>
                  <a:srgbClr val="000000"/>
                </a:solidFill>
                <a:latin typeface="Arial Hebrew - 28"/>
              </a:rPr>
              <a:t>, </a:t>
            </a:r>
            <a:r>
              <a:rPr lang="en-US" sz="2100" smtClean="0">
                <a:solidFill>
                  <a:srgbClr val="000000"/>
                </a:solidFill>
                <a:latin typeface="Lucida Grande - 28"/>
              </a:rPr>
              <a:t>and</a:t>
            </a:r>
            <a:r>
              <a:rPr lang="en-US" sz="2100" smtClean="0">
                <a:solidFill>
                  <a:srgbClr val="000000"/>
                </a:solidFill>
                <a:latin typeface="Arial Hebrew - 28"/>
              </a:rPr>
              <a:t> </a:t>
            </a:r>
            <a:r>
              <a:rPr lang="en-US" sz="2100" smtClean="0">
                <a:solidFill>
                  <a:srgbClr val="000000"/>
                </a:solidFill>
                <a:latin typeface="Lucida Grande - 28"/>
              </a:rPr>
              <a:t>agreed</a:t>
            </a:r>
            <a:r>
              <a:rPr lang="en-US" sz="2100" smtClean="0">
                <a:solidFill>
                  <a:srgbClr val="000000"/>
                </a:solidFill>
                <a:latin typeface="Arial Hebrew - 28"/>
              </a:rPr>
              <a:t> </a:t>
            </a:r>
            <a:r>
              <a:rPr lang="en-US" sz="2100" smtClean="0">
                <a:solidFill>
                  <a:srgbClr val="000000"/>
                </a:solidFill>
                <a:latin typeface="Lucida Grande - 28"/>
              </a:rPr>
              <a:t>to</a:t>
            </a:r>
            <a:r>
              <a:rPr lang="en-US" sz="2100" smtClean="0">
                <a:solidFill>
                  <a:srgbClr val="000000"/>
                </a:solidFill>
                <a:latin typeface="Arial Hebrew - 28"/>
              </a:rPr>
              <a:t>  </a:t>
            </a:r>
            <a:r>
              <a:rPr lang="en-US" sz="2100" smtClean="0">
                <a:solidFill>
                  <a:srgbClr val="000000"/>
                </a:solidFill>
                <a:latin typeface="Lucida Grande - 28"/>
              </a:rPr>
              <a:t>meet</a:t>
            </a:r>
            <a:r>
              <a:rPr lang="en-US" sz="2100" smtClean="0">
                <a:solidFill>
                  <a:srgbClr val="000000"/>
                </a:solidFill>
                <a:latin typeface="Arial Hebrew - 28"/>
              </a:rPr>
              <a:t> </a:t>
            </a:r>
            <a:r>
              <a:rPr lang="en-US" sz="2100" smtClean="0">
                <a:solidFill>
                  <a:srgbClr val="000000"/>
                </a:solidFill>
                <a:latin typeface="Lucida Grande - 28"/>
              </a:rPr>
              <a:t>in</a:t>
            </a:r>
            <a:r>
              <a:rPr lang="en-US" sz="2100" smtClean="0">
                <a:solidFill>
                  <a:srgbClr val="000000"/>
                </a:solidFill>
                <a:latin typeface="Arial Hebrew - 28"/>
              </a:rPr>
              <a:t> </a:t>
            </a:r>
            <a:r>
              <a:rPr lang="en-US" sz="2100" smtClean="0">
                <a:solidFill>
                  <a:srgbClr val="000000"/>
                </a:solidFill>
                <a:latin typeface="Lucida Grande - 28"/>
              </a:rPr>
              <a:t>Quebec</a:t>
            </a:r>
            <a:r>
              <a:rPr lang="en-US" sz="2100" smtClean="0">
                <a:solidFill>
                  <a:srgbClr val="000000"/>
                </a:solidFill>
                <a:latin typeface="Arial Hebrew - 28"/>
              </a:rPr>
              <a:t> </a:t>
            </a:r>
            <a:r>
              <a:rPr lang="en-US" sz="2100" smtClean="0">
                <a:solidFill>
                  <a:srgbClr val="000000"/>
                </a:solidFill>
                <a:latin typeface="Lucida Grande - 28"/>
              </a:rPr>
              <a:t>in</a:t>
            </a:r>
            <a:r>
              <a:rPr lang="en-US" sz="2100" smtClean="0">
                <a:solidFill>
                  <a:srgbClr val="000000"/>
                </a:solidFill>
                <a:latin typeface="Arial Hebrew - 28"/>
              </a:rPr>
              <a:t> </a:t>
            </a:r>
            <a:r>
              <a:rPr lang="en-US" sz="2100" smtClean="0">
                <a:solidFill>
                  <a:srgbClr val="000000"/>
                </a:solidFill>
                <a:latin typeface="Lucida Grande - 28"/>
              </a:rPr>
              <a:t>one</a:t>
            </a:r>
            <a:r>
              <a:rPr lang="en-US" sz="2100" smtClean="0">
                <a:solidFill>
                  <a:srgbClr val="000000"/>
                </a:solidFill>
                <a:latin typeface="Arial Hebrew - 28"/>
              </a:rPr>
              <a:t> </a:t>
            </a:r>
            <a:r>
              <a:rPr lang="en-US" sz="2100" smtClean="0">
                <a:solidFill>
                  <a:srgbClr val="000000"/>
                </a:solidFill>
                <a:latin typeface="Lucida Grande - 28"/>
              </a:rPr>
              <a:t>month</a:t>
            </a:r>
            <a:r>
              <a:rPr lang="en-US" sz="2100" smtClean="0">
                <a:solidFill>
                  <a:srgbClr val="000000"/>
                </a:solidFill>
                <a:latin typeface="Arial Hebrew - 28"/>
              </a:rPr>
              <a:t> </a:t>
            </a:r>
            <a:r>
              <a:rPr lang="en-US" sz="2100" smtClean="0">
                <a:solidFill>
                  <a:srgbClr val="000000"/>
                </a:solidFill>
                <a:latin typeface="Lucida Grande - 28"/>
              </a:rPr>
              <a:t>to</a:t>
            </a:r>
            <a:r>
              <a:rPr lang="en-US" sz="2100" smtClean="0">
                <a:solidFill>
                  <a:srgbClr val="000000"/>
                </a:solidFill>
                <a:latin typeface="Arial Hebrew - 28"/>
              </a:rPr>
              <a:t> </a:t>
            </a:r>
            <a:r>
              <a:rPr lang="en-US" sz="2100" smtClean="0">
                <a:solidFill>
                  <a:srgbClr val="000000"/>
                </a:solidFill>
                <a:latin typeface="Lucida Grande - 28"/>
              </a:rPr>
              <a:t>work</a:t>
            </a:r>
            <a:r>
              <a:rPr lang="en-US" sz="2100" smtClean="0">
                <a:solidFill>
                  <a:srgbClr val="000000"/>
                </a:solidFill>
                <a:latin typeface="Arial Hebrew - 28"/>
              </a:rPr>
              <a:t> </a:t>
            </a:r>
            <a:r>
              <a:rPr lang="en-US" sz="2100" smtClean="0">
                <a:solidFill>
                  <a:srgbClr val="000000"/>
                </a:solidFill>
                <a:latin typeface="Lucida Grande - 28"/>
              </a:rPr>
              <a:t>out</a:t>
            </a:r>
            <a:r>
              <a:rPr lang="en-US" sz="2100" smtClean="0">
                <a:solidFill>
                  <a:srgbClr val="000000"/>
                </a:solidFill>
                <a:latin typeface="Arial Hebrew - 28"/>
              </a:rPr>
              <a:t> </a:t>
            </a:r>
            <a:r>
              <a:rPr lang="en-US" sz="2100" smtClean="0">
                <a:solidFill>
                  <a:srgbClr val="000000"/>
                </a:solidFill>
                <a:latin typeface="Lucida Grande - 28"/>
              </a:rPr>
              <a:t>the</a:t>
            </a:r>
            <a:r>
              <a:rPr lang="en-US" sz="2100" smtClean="0">
                <a:solidFill>
                  <a:srgbClr val="000000"/>
                </a:solidFill>
                <a:latin typeface="Arial Hebrew - 28"/>
              </a:rPr>
              <a:t>  </a:t>
            </a:r>
            <a:r>
              <a:rPr lang="en-US" sz="2100" smtClean="0">
                <a:solidFill>
                  <a:srgbClr val="000000"/>
                </a:solidFill>
                <a:latin typeface="Lucida Grande - 28"/>
              </a:rPr>
              <a:t>terms</a:t>
            </a:r>
            <a:r>
              <a:rPr lang="en-US" sz="2100" smtClean="0">
                <a:solidFill>
                  <a:srgbClr val="000000"/>
                </a:solidFill>
                <a:latin typeface="Arial Hebrew - 28"/>
              </a:rPr>
              <a:t>.</a:t>
            </a:r>
            <a:endParaRPr lang="en-US" sz="2100">
              <a:solidFill>
                <a:srgbClr val="000000"/>
              </a:solidFill>
              <a:latin typeface="Arial Hebrew - 28"/>
            </a:endParaRPr>
          </a:p>
        </p:txBody>
      </p:sp>
    </p:spTree>
    <p:extLst>
      <p:ext uri="{BB962C8B-B14F-4D97-AF65-F5344CB8AC3E}">
        <p14:creationId xmlns:p14="http://schemas.microsoft.com/office/powerpoint/2010/main" val="8971558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500" y="1079500"/>
            <a:ext cx="4051173" cy="273875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3" name="TextBox 2"/>
          <p:cNvSpPr txBox="1"/>
          <p:nvPr/>
        </p:nvSpPr>
        <p:spPr>
          <a:xfrm>
            <a:off x="825500" y="3937000"/>
            <a:ext cx="9347200" cy="170816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500" smtClean="0">
                <a:solidFill>
                  <a:srgbClr val="000000"/>
                </a:solidFill>
                <a:latin typeface="Arial Hebrew - 20"/>
              </a:rPr>
              <a:t>"</a:t>
            </a:r>
            <a:r>
              <a:rPr lang="en-US" sz="1500" smtClean="0">
                <a:solidFill>
                  <a:srgbClr val="000000"/>
                </a:solidFill>
                <a:latin typeface="Lucida Grande - 20"/>
              </a:rPr>
              <a:t>We</a:t>
            </a:r>
            <a:r>
              <a:rPr lang="en-US" sz="1500" smtClean="0">
                <a:solidFill>
                  <a:srgbClr val="000000"/>
                </a:solidFill>
                <a:latin typeface="Arial Hebrew - 20"/>
              </a:rPr>
              <a:t> </a:t>
            </a:r>
            <a:r>
              <a:rPr lang="en-US" sz="1500" smtClean="0">
                <a:solidFill>
                  <a:srgbClr val="000000"/>
                </a:solidFill>
                <a:latin typeface="Lucida Grande - 20"/>
              </a:rPr>
              <a:t>feel</a:t>
            </a:r>
            <a:r>
              <a:rPr lang="en-US" sz="1500" smtClean="0">
                <a:solidFill>
                  <a:srgbClr val="000000"/>
                </a:solidFill>
                <a:latin typeface="Arial Hebrew - 20"/>
              </a:rPr>
              <a:t> </a:t>
            </a:r>
            <a:r>
              <a:rPr lang="en-US" sz="1500" smtClean="0">
                <a:solidFill>
                  <a:srgbClr val="000000"/>
                </a:solidFill>
                <a:latin typeface="Lucida Grande - 20"/>
              </a:rPr>
              <a:t>outraged</a:t>
            </a:r>
            <a:r>
              <a:rPr lang="en-US" sz="1500" smtClean="0">
                <a:solidFill>
                  <a:srgbClr val="000000"/>
                </a:solidFill>
                <a:latin typeface="Arial Hebrew - 20"/>
              </a:rPr>
              <a:t> </a:t>
            </a:r>
            <a:r>
              <a:rPr lang="en-US" sz="1500" smtClean="0">
                <a:solidFill>
                  <a:srgbClr val="000000"/>
                </a:solidFill>
                <a:latin typeface="Lucida Grande - 20"/>
              </a:rPr>
              <a:t>that</a:t>
            </a:r>
            <a:r>
              <a:rPr lang="en-US" sz="1500" smtClean="0">
                <a:solidFill>
                  <a:srgbClr val="000000"/>
                </a:solidFill>
                <a:latin typeface="Arial Hebrew - 20"/>
              </a:rPr>
              <a:t> </a:t>
            </a:r>
            <a:r>
              <a:rPr lang="en-US" sz="1500" smtClean="0">
                <a:solidFill>
                  <a:srgbClr val="000000"/>
                </a:solidFill>
                <a:latin typeface="Lucida Grande - 20"/>
              </a:rPr>
              <a:t>this</a:t>
            </a:r>
            <a:r>
              <a:rPr lang="en-US" sz="1500" smtClean="0">
                <a:solidFill>
                  <a:srgbClr val="000000"/>
                </a:solidFill>
                <a:latin typeface="Arial Hebrew - 20"/>
              </a:rPr>
              <a:t> </a:t>
            </a:r>
            <a:r>
              <a:rPr lang="en-US" sz="1500" smtClean="0">
                <a:solidFill>
                  <a:srgbClr val="000000"/>
                </a:solidFill>
                <a:latin typeface="Lucida Grande - 20"/>
              </a:rPr>
              <a:t>was</a:t>
            </a:r>
            <a:r>
              <a:rPr lang="en-US" sz="1500" smtClean="0">
                <a:solidFill>
                  <a:srgbClr val="000000"/>
                </a:solidFill>
                <a:latin typeface="Arial Hebrew - 20"/>
              </a:rPr>
              <a:t> </a:t>
            </a:r>
            <a:r>
              <a:rPr lang="en-US" sz="1500" smtClean="0">
                <a:solidFill>
                  <a:srgbClr val="000000"/>
                </a:solidFill>
                <a:latin typeface="Lucida Grande - 20"/>
              </a:rPr>
              <a:t>our</a:t>
            </a:r>
            <a:r>
              <a:rPr lang="en-US" sz="1500" smtClean="0">
                <a:solidFill>
                  <a:srgbClr val="000000"/>
                </a:solidFill>
                <a:latin typeface="Arial Hebrew - 20"/>
              </a:rPr>
              <a:t> </a:t>
            </a:r>
            <a:r>
              <a:rPr lang="en-US" sz="1500" smtClean="0">
                <a:solidFill>
                  <a:srgbClr val="000000"/>
                </a:solidFill>
                <a:latin typeface="Lucida Grande - 20"/>
              </a:rPr>
              <a:t>land</a:t>
            </a:r>
            <a:r>
              <a:rPr lang="en-US" sz="1500" smtClean="0">
                <a:solidFill>
                  <a:srgbClr val="000000"/>
                </a:solidFill>
                <a:latin typeface="Arial Hebrew - 20"/>
              </a:rPr>
              <a:t> </a:t>
            </a:r>
            <a:r>
              <a:rPr lang="en-US" sz="1500" smtClean="0">
                <a:solidFill>
                  <a:srgbClr val="000000"/>
                </a:solidFill>
                <a:latin typeface="Lucida Grande - 20"/>
              </a:rPr>
              <a:t>originally</a:t>
            </a:r>
            <a:r>
              <a:rPr lang="en-US" sz="1500" smtClean="0">
                <a:solidFill>
                  <a:srgbClr val="000000"/>
                </a:solidFill>
                <a:latin typeface="Arial Hebrew - 20"/>
              </a:rPr>
              <a:t> </a:t>
            </a:r>
            <a:r>
              <a:rPr lang="en-US" sz="1500" smtClean="0">
                <a:solidFill>
                  <a:srgbClr val="000000"/>
                </a:solidFill>
                <a:latin typeface="Lucida Grande - 20"/>
              </a:rPr>
              <a:t>and</a:t>
            </a:r>
            <a:r>
              <a:rPr lang="en-US" sz="1500" smtClean="0">
                <a:solidFill>
                  <a:srgbClr val="000000"/>
                </a:solidFill>
                <a:latin typeface="Arial Hebrew - 20"/>
              </a:rPr>
              <a:t> </a:t>
            </a:r>
            <a:r>
              <a:rPr lang="en-US" sz="1500" smtClean="0">
                <a:solidFill>
                  <a:srgbClr val="000000"/>
                </a:solidFill>
                <a:latin typeface="Lucida Grande - 20"/>
              </a:rPr>
              <a:t>we</a:t>
            </a:r>
            <a:r>
              <a:rPr lang="en-US" sz="1500" smtClean="0">
                <a:solidFill>
                  <a:srgbClr val="000000"/>
                </a:solidFill>
                <a:latin typeface="Arial Hebrew - 20"/>
              </a:rPr>
              <a:t> </a:t>
            </a:r>
            <a:r>
              <a:rPr lang="en-US" sz="1500" smtClean="0">
                <a:solidFill>
                  <a:srgbClr val="000000"/>
                </a:solidFill>
                <a:latin typeface="Lucida Grande - 20"/>
              </a:rPr>
              <a:t>don</a:t>
            </a:r>
            <a:r>
              <a:rPr lang="en-US" sz="1500" smtClean="0">
                <a:solidFill>
                  <a:srgbClr val="000000"/>
                </a:solidFill>
                <a:latin typeface="Arial Hebrew - 20"/>
              </a:rPr>
              <a:t>'</a:t>
            </a:r>
            <a:r>
              <a:rPr lang="en-US" sz="1500" smtClean="0">
                <a:solidFill>
                  <a:srgbClr val="000000"/>
                </a:solidFill>
                <a:latin typeface="Lucida Grande - 20"/>
              </a:rPr>
              <a:t>t</a:t>
            </a:r>
            <a:r>
              <a:rPr lang="en-US" sz="1500" smtClean="0">
                <a:solidFill>
                  <a:srgbClr val="000000"/>
                </a:solidFill>
                <a:latin typeface="Arial Hebrew - 20"/>
              </a:rPr>
              <a:t> </a:t>
            </a:r>
            <a:r>
              <a:rPr lang="en-US" sz="1500" smtClean="0">
                <a:solidFill>
                  <a:srgbClr val="000000"/>
                </a:solidFill>
                <a:latin typeface="Lucida Grande - 20"/>
              </a:rPr>
              <a:t>get</a:t>
            </a:r>
            <a:r>
              <a:rPr lang="en-US" sz="1500" smtClean="0">
                <a:solidFill>
                  <a:srgbClr val="000000"/>
                </a:solidFill>
                <a:latin typeface="Arial Hebrew - 20"/>
              </a:rPr>
              <a:t> </a:t>
            </a:r>
            <a:r>
              <a:rPr lang="en-US" sz="1500" smtClean="0">
                <a:solidFill>
                  <a:srgbClr val="000000"/>
                </a:solidFill>
                <a:latin typeface="Lucida Grande - 20"/>
              </a:rPr>
              <a:t>a</a:t>
            </a:r>
            <a:r>
              <a:rPr lang="en-US" sz="1500" smtClean="0">
                <a:solidFill>
                  <a:srgbClr val="000000"/>
                </a:solidFill>
                <a:latin typeface="Arial Hebrew - 20"/>
              </a:rPr>
              <a:t>  </a:t>
            </a:r>
            <a:r>
              <a:rPr lang="en-US" sz="1500" smtClean="0">
                <a:solidFill>
                  <a:srgbClr val="000000"/>
                </a:solidFill>
                <a:latin typeface="Lucida Grande - 20"/>
              </a:rPr>
              <a:t>say</a:t>
            </a:r>
            <a:r>
              <a:rPr lang="en-US" sz="1500" smtClean="0">
                <a:solidFill>
                  <a:srgbClr val="000000"/>
                </a:solidFill>
                <a:latin typeface="Arial Hebrew - 20"/>
              </a:rPr>
              <a:t> </a:t>
            </a:r>
            <a:r>
              <a:rPr lang="en-US" sz="1500" smtClean="0">
                <a:solidFill>
                  <a:srgbClr val="000000"/>
                </a:solidFill>
                <a:latin typeface="Lucida Grande - 20"/>
              </a:rPr>
              <a:t>in</a:t>
            </a:r>
            <a:r>
              <a:rPr lang="en-US" sz="1500" smtClean="0">
                <a:solidFill>
                  <a:srgbClr val="000000"/>
                </a:solidFill>
                <a:latin typeface="Arial Hebrew - 20"/>
              </a:rPr>
              <a:t> </a:t>
            </a:r>
            <a:r>
              <a:rPr lang="en-US" sz="1500" smtClean="0">
                <a:solidFill>
                  <a:srgbClr val="000000"/>
                </a:solidFill>
                <a:latin typeface="Lucida Grande - 20"/>
              </a:rPr>
              <a:t>any</a:t>
            </a:r>
            <a:r>
              <a:rPr lang="en-US" sz="1500" smtClean="0">
                <a:solidFill>
                  <a:srgbClr val="000000"/>
                </a:solidFill>
                <a:latin typeface="Arial Hebrew - 20"/>
              </a:rPr>
              <a:t> </a:t>
            </a:r>
            <a:r>
              <a:rPr lang="en-US" sz="1500" smtClean="0">
                <a:solidFill>
                  <a:srgbClr val="000000"/>
                </a:solidFill>
                <a:latin typeface="Lucida Grande - 20"/>
              </a:rPr>
              <a:t>thing</a:t>
            </a:r>
            <a:r>
              <a:rPr lang="en-US" sz="1500" smtClean="0">
                <a:solidFill>
                  <a:srgbClr val="000000"/>
                </a:solidFill>
                <a:latin typeface="Arial Hebrew - 20"/>
              </a:rPr>
              <a:t>." - </a:t>
            </a:r>
            <a:r>
              <a:rPr lang="en-US" sz="1500" b="1" smtClean="0">
                <a:solidFill>
                  <a:srgbClr val="000000"/>
                </a:solidFill>
                <a:latin typeface="Lucida Grande - 20"/>
              </a:rPr>
              <a:t>The</a:t>
            </a:r>
            <a:r>
              <a:rPr lang="en-US" sz="1500" b="1" smtClean="0">
                <a:solidFill>
                  <a:srgbClr val="000000"/>
                </a:solidFill>
                <a:latin typeface="Arial Hebrew - 20"/>
              </a:rPr>
              <a:t> </a:t>
            </a:r>
            <a:r>
              <a:rPr lang="en-US" sz="1500" b="1" smtClean="0">
                <a:solidFill>
                  <a:srgbClr val="000000"/>
                </a:solidFill>
                <a:latin typeface="Lucida Grande - 20"/>
              </a:rPr>
              <a:t>Aboriginals</a:t>
            </a:r>
          </a:p>
          <a:p>
            <a:endParaRPr lang="en-US" sz="1500" b="1" smtClean="0">
              <a:solidFill>
                <a:srgbClr val="000000"/>
              </a:solidFill>
              <a:latin typeface="Lucida Grande - 20"/>
            </a:endParaRPr>
          </a:p>
          <a:p>
            <a:r>
              <a:rPr lang="en-US" sz="1500" b="1" smtClean="0">
                <a:solidFill>
                  <a:srgbClr val="000000"/>
                </a:solidFill>
                <a:latin typeface="Lucida Grande - 20"/>
              </a:rPr>
              <a:t>" </a:t>
            </a:r>
            <a:r>
              <a:rPr lang="en-US" sz="1500" smtClean="0">
                <a:solidFill>
                  <a:srgbClr val="000000"/>
                </a:solidFill>
                <a:latin typeface="Lucida Grande - 20"/>
              </a:rPr>
              <a:t>We</a:t>
            </a:r>
            <a:r>
              <a:rPr lang="en-US" sz="1500" smtClean="0">
                <a:solidFill>
                  <a:srgbClr val="000000"/>
                </a:solidFill>
                <a:latin typeface="Arial Hebrew - 20"/>
              </a:rPr>
              <a:t> </a:t>
            </a:r>
            <a:r>
              <a:rPr lang="en-US" sz="1500" smtClean="0">
                <a:solidFill>
                  <a:srgbClr val="000000"/>
                </a:solidFill>
                <a:latin typeface="Lucida Grande - 20"/>
              </a:rPr>
              <a:t>feel</a:t>
            </a:r>
            <a:r>
              <a:rPr lang="en-US" sz="1500" smtClean="0">
                <a:solidFill>
                  <a:srgbClr val="000000"/>
                </a:solidFill>
                <a:latin typeface="Arial Hebrew - 20"/>
              </a:rPr>
              <a:t> </a:t>
            </a:r>
            <a:r>
              <a:rPr lang="en-US" sz="1500" smtClean="0">
                <a:solidFill>
                  <a:srgbClr val="000000"/>
                </a:solidFill>
                <a:latin typeface="Lucida Grande - 20"/>
              </a:rPr>
              <a:t>good</a:t>
            </a:r>
            <a:r>
              <a:rPr lang="en-US" sz="1500" smtClean="0">
                <a:solidFill>
                  <a:srgbClr val="000000"/>
                </a:solidFill>
                <a:latin typeface="Arial Hebrew - 20"/>
              </a:rPr>
              <a:t> </a:t>
            </a:r>
            <a:r>
              <a:rPr lang="en-US" sz="1500" smtClean="0">
                <a:solidFill>
                  <a:srgbClr val="000000"/>
                </a:solidFill>
                <a:latin typeface="Lucida Grande - 20"/>
              </a:rPr>
              <a:t>about</a:t>
            </a:r>
            <a:r>
              <a:rPr lang="en-US" sz="1500" smtClean="0">
                <a:solidFill>
                  <a:srgbClr val="000000"/>
                </a:solidFill>
                <a:latin typeface="Arial Hebrew - 20"/>
              </a:rPr>
              <a:t> </a:t>
            </a:r>
            <a:r>
              <a:rPr lang="en-US" sz="1500" smtClean="0">
                <a:solidFill>
                  <a:srgbClr val="000000"/>
                </a:solidFill>
                <a:latin typeface="Lucida Grande - 20"/>
              </a:rPr>
              <a:t>the</a:t>
            </a:r>
            <a:r>
              <a:rPr lang="en-US" sz="1500" smtClean="0">
                <a:solidFill>
                  <a:srgbClr val="000000"/>
                </a:solidFill>
                <a:latin typeface="Arial Hebrew - 20"/>
              </a:rPr>
              <a:t> </a:t>
            </a:r>
            <a:r>
              <a:rPr lang="en-US" sz="1500" smtClean="0">
                <a:solidFill>
                  <a:srgbClr val="000000"/>
                </a:solidFill>
                <a:latin typeface="Lucida Grande - 20"/>
              </a:rPr>
              <a:t>outcome</a:t>
            </a:r>
            <a:r>
              <a:rPr lang="en-US" sz="1500" smtClean="0">
                <a:solidFill>
                  <a:srgbClr val="000000"/>
                </a:solidFill>
                <a:latin typeface="Arial Hebrew - 20"/>
              </a:rPr>
              <a:t> </a:t>
            </a:r>
            <a:r>
              <a:rPr lang="en-US" sz="1500" smtClean="0">
                <a:solidFill>
                  <a:srgbClr val="000000"/>
                </a:solidFill>
                <a:latin typeface="Lucida Grande - 20"/>
              </a:rPr>
              <a:t>of</a:t>
            </a:r>
            <a:r>
              <a:rPr lang="en-US" sz="1500" smtClean="0">
                <a:solidFill>
                  <a:srgbClr val="000000"/>
                </a:solidFill>
                <a:latin typeface="Arial Hebrew - 20"/>
              </a:rPr>
              <a:t> </a:t>
            </a:r>
            <a:r>
              <a:rPr lang="en-US" sz="1500" smtClean="0">
                <a:solidFill>
                  <a:srgbClr val="000000"/>
                </a:solidFill>
                <a:latin typeface="Lucida Grande - 20"/>
              </a:rPr>
              <a:t>the</a:t>
            </a:r>
            <a:r>
              <a:rPr lang="en-US" sz="1500" smtClean="0">
                <a:solidFill>
                  <a:srgbClr val="000000"/>
                </a:solidFill>
                <a:latin typeface="Arial Hebrew - 20"/>
              </a:rPr>
              <a:t> </a:t>
            </a:r>
            <a:r>
              <a:rPr lang="en-US" sz="1500" smtClean="0">
                <a:solidFill>
                  <a:srgbClr val="000000"/>
                </a:solidFill>
                <a:latin typeface="Lucida Grande - 20"/>
              </a:rPr>
              <a:t>Charlottetown</a:t>
            </a:r>
            <a:r>
              <a:rPr lang="en-US" sz="1500" smtClean="0">
                <a:solidFill>
                  <a:srgbClr val="000000"/>
                </a:solidFill>
                <a:latin typeface="Arial Hebrew - 20"/>
              </a:rPr>
              <a:t> </a:t>
            </a:r>
            <a:r>
              <a:rPr lang="en-US" sz="1500" smtClean="0">
                <a:solidFill>
                  <a:srgbClr val="000000"/>
                </a:solidFill>
                <a:latin typeface="Lucida Grande - 20"/>
              </a:rPr>
              <a:t>Conference</a:t>
            </a:r>
            <a:r>
              <a:rPr lang="en-US" sz="1500" smtClean="0">
                <a:solidFill>
                  <a:srgbClr val="000000"/>
                </a:solidFill>
                <a:latin typeface="Arial Hebrew - 20"/>
              </a:rPr>
              <a:t>  </a:t>
            </a:r>
            <a:r>
              <a:rPr lang="en-US" sz="1500" smtClean="0">
                <a:solidFill>
                  <a:srgbClr val="000000"/>
                </a:solidFill>
                <a:latin typeface="Lucida Grande - 20"/>
              </a:rPr>
              <a:t>because</a:t>
            </a:r>
            <a:r>
              <a:rPr lang="en-US" sz="1500" smtClean="0">
                <a:solidFill>
                  <a:srgbClr val="000000"/>
                </a:solidFill>
                <a:latin typeface="Arial Hebrew - 20"/>
              </a:rPr>
              <a:t> </a:t>
            </a:r>
            <a:r>
              <a:rPr lang="en-US" sz="1500" smtClean="0">
                <a:solidFill>
                  <a:srgbClr val="000000"/>
                </a:solidFill>
                <a:latin typeface="Lucida Grande - 20"/>
              </a:rPr>
              <a:t>most</a:t>
            </a:r>
            <a:r>
              <a:rPr lang="en-US" sz="1500" smtClean="0">
                <a:solidFill>
                  <a:srgbClr val="000000"/>
                </a:solidFill>
                <a:latin typeface="Arial Hebrew - 20"/>
              </a:rPr>
              <a:t> </a:t>
            </a:r>
            <a:r>
              <a:rPr lang="en-US" sz="1500" smtClean="0">
                <a:solidFill>
                  <a:srgbClr val="000000"/>
                </a:solidFill>
                <a:latin typeface="Lucida Grande - 20"/>
              </a:rPr>
              <a:t>of</a:t>
            </a:r>
            <a:r>
              <a:rPr lang="en-US" sz="1500" smtClean="0">
                <a:solidFill>
                  <a:srgbClr val="000000"/>
                </a:solidFill>
                <a:latin typeface="Arial Hebrew - 20"/>
              </a:rPr>
              <a:t> </a:t>
            </a:r>
            <a:r>
              <a:rPr lang="en-US" sz="1500" smtClean="0">
                <a:solidFill>
                  <a:srgbClr val="000000"/>
                </a:solidFill>
                <a:latin typeface="Lucida Grande - 20"/>
              </a:rPr>
              <a:t>the</a:t>
            </a:r>
            <a:r>
              <a:rPr lang="en-US" sz="1500" smtClean="0">
                <a:solidFill>
                  <a:srgbClr val="000000"/>
                </a:solidFill>
                <a:latin typeface="Arial Hebrew - 20"/>
              </a:rPr>
              <a:t> </a:t>
            </a:r>
            <a:r>
              <a:rPr lang="en-US" sz="1500" smtClean="0">
                <a:solidFill>
                  <a:srgbClr val="000000"/>
                </a:solidFill>
                <a:latin typeface="Lucida Grande - 20"/>
              </a:rPr>
              <a:t>Maritime</a:t>
            </a:r>
            <a:r>
              <a:rPr lang="en-US" sz="1500" smtClean="0">
                <a:solidFill>
                  <a:srgbClr val="000000"/>
                </a:solidFill>
                <a:latin typeface="Arial Hebrew - 20"/>
              </a:rPr>
              <a:t> </a:t>
            </a:r>
            <a:r>
              <a:rPr lang="en-US" sz="1500" smtClean="0">
                <a:solidFill>
                  <a:srgbClr val="000000"/>
                </a:solidFill>
                <a:latin typeface="Lucida Grande - 20"/>
              </a:rPr>
              <a:t>colonies</a:t>
            </a:r>
            <a:r>
              <a:rPr lang="en-US" sz="1500" smtClean="0">
                <a:solidFill>
                  <a:srgbClr val="000000"/>
                </a:solidFill>
                <a:latin typeface="Arial Hebrew - 20"/>
              </a:rPr>
              <a:t> </a:t>
            </a:r>
            <a:r>
              <a:rPr lang="en-US" sz="1500" smtClean="0">
                <a:solidFill>
                  <a:srgbClr val="000000"/>
                </a:solidFill>
                <a:latin typeface="Lucida Grande - 20"/>
              </a:rPr>
              <a:t>decided</a:t>
            </a:r>
            <a:r>
              <a:rPr lang="en-US" sz="1500" smtClean="0">
                <a:solidFill>
                  <a:srgbClr val="000000"/>
                </a:solidFill>
                <a:latin typeface="Arial Hebrew - 20"/>
              </a:rPr>
              <a:t> </a:t>
            </a:r>
            <a:r>
              <a:rPr lang="en-US" sz="1500" smtClean="0">
                <a:solidFill>
                  <a:srgbClr val="000000"/>
                </a:solidFill>
                <a:latin typeface="Lucida Grande - 20"/>
              </a:rPr>
              <a:t>to</a:t>
            </a:r>
            <a:r>
              <a:rPr lang="en-US" sz="1500" smtClean="0">
                <a:solidFill>
                  <a:srgbClr val="000000"/>
                </a:solidFill>
                <a:latin typeface="Arial Hebrew - 20"/>
              </a:rPr>
              <a:t> </a:t>
            </a:r>
            <a:r>
              <a:rPr lang="en-US" sz="1500" smtClean="0">
                <a:solidFill>
                  <a:srgbClr val="000000"/>
                </a:solidFill>
                <a:latin typeface="Lucida Grande - 20"/>
              </a:rPr>
              <a:t>unite</a:t>
            </a:r>
            <a:r>
              <a:rPr lang="en-US" sz="1500" smtClean="0">
                <a:solidFill>
                  <a:srgbClr val="000000"/>
                </a:solidFill>
                <a:latin typeface="Arial Hebrew - 20"/>
              </a:rPr>
              <a:t> </a:t>
            </a:r>
            <a:r>
              <a:rPr lang="en-US" sz="1500" smtClean="0">
                <a:solidFill>
                  <a:srgbClr val="000000"/>
                </a:solidFill>
                <a:latin typeface="Lucida Grande - 20"/>
              </a:rPr>
              <a:t>with</a:t>
            </a:r>
            <a:r>
              <a:rPr lang="en-US" sz="1500" smtClean="0">
                <a:solidFill>
                  <a:srgbClr val="000000"/>
                </a:solidFill>
                <a:latin typeface="Arial Hebrew - 20"/>
              </a:rPr>
              <a:t> </a:t>
            </a:r>
            <a:r>
              <a:rPr lang="en-US" sz="1500" smtClean="0">
                <a:solidFill>
                  <a:srgbClr val="000000"/>
                </a:solidFill>
                <a:latin typeface="Lucida Grande - 20"/>
              </a:rPr>
              <a:t>the</a:t>
            </a:r>
            <a:r>
              <a:rPr lang="en-US" sz="1500" smtClean="0">
                <a:solidFill>
                  <a:srgbClr val="000000"/>
                </a:solidFill>
                <a:latin typeface="Arial Hebrew - 20"/>
              </a:rPr>
              <a:t>  </a:t>
            </a:r>
            <a:r>
              <a:rPr lang="en-US" sz="1500" smtClean="0">
                <a:solidFill>
                  <a:srgbClr val="000000"/>
                </a:solidFill>
                <a:latin typeface="Lucida Grande - 20"/>
              </a:rPr>
              <a:t>Canadas</a:t>
            </a:r>
            <a:r>
              <a:rPr lang="en-US" sz="1500" smtClean="0">
                <a:solidFill>
                  <a:srgbClr val="000000"/>
                </a:solidFill>
                <a:latin typeface="Arial Hebrew - 20"/>
              </a:rPr>
              <a:t>." - </a:t>
            </a:r>
            <a:r>
              <a:rPr lang="en-US" sz="1500" b="1" smtClean="0">
                <a:solidFill>
                  <a:srgbClr val="000000"/>
                </a:solidFill>
                <a:latin typeface="Lucida Grande - 20"/>
              </a:rPr>
              <a:t>Canada</a:t>
            </a:r>
            <a:r>
              <a:rPr lang="en-US" sz="1500" b="1" smtClean="0">
                <a:solidFill>
                  <a:srgbClr val="000000"/>
                </a:solidFill>
                <a:latin typeface="Arial Hebrew - 20"/>
              </a:rPr>
              <a:t> </a:t>
            </a:r>
            <a:r>
              <a:rPr lang="en-US" sz="1500" b="1" smtClean="0">
                <a:solidFill>
                  <a:srgbClr val="000000"/>
                </a:solidFill>
                <a:latin typeface="Lucida Grande - 20"/>
              </a:rPr>
              <a:t>East</a:t>
            </a:r>
          </a:p>
          <a:p>
            <a:endParaRPr lang="en-US" sz="1500" b="1" smtClean="0">
              <a:solidFill>
                <a:srgbClr val="000000"/>
              </a:solidFill>
              <a:latin typeface="Lucida Grande - 20"/>
            </a:endParaRPr>
          </a:p>
          <a:p>
            <a:r>
              <a:rPr lang="en-US" sz="1500" b="1" smtClean="0">
                <a:solidFill>
                  <a:srgbClr val="000000"/>
                </a:solidFill>
                <a:latin typeface="Lucida Grande - 20"/>
              </a:rPr>
              <a:t>"W</a:t>
            </a:r>
            <a:r>
              <a:rPr lang="en-US" sz="1500" smtClean="0">
                <a:solidFill>
                  <a:srgbClr val="000000"/>
                </a:solidFill>
                <a:latin typeface="Lucida Grande - 20"/>
              </a:rPr>
              <a:t>e feel a little</a:t>
            </a:r>
            <a:r>
              <a:rPr lang="en-US" sz="1500" smtClean="0">
                <a:solidFill>
                  <a:srgbClr val="000000"/>
                </a:solidFill>
                <a:latin typeface="Arial Hebrew - 20"/>
              </a:rPr>
              <a:t> </a:t>
            </a:r>
            <a:r>
              <a:rPr lang="en-US" sz="1500" smtClean="0">
                <a:solidFill>
                  <a:srgbClr val="000000"/>
                </a:solidFill>
                <a:latin typeface="Lucida Grande - 20"/>
              </a:rPr>
              <a:t>upset</a:t>
            </a:r>
            <a:r>
              <a:rPr lang="en-US" sz="1500" smtClean="0">
                <a:solidFill>
                  <a:srgbClr val="000000"/>
                </a:solidFill>
                <a:latin typeface="Arial Hebrew - 20"/>
              </a:rPr>
              <a:t> </a:t>
            </a:r>
            <a:r>
              <a:rPr lang="en-US" sz="1500" smtClean="0">
                <a:solidFill>
                  <a:srgbClr val="000000"/>
                </a:solidFill>
                <a:latin typeface="Lucida Grande - 20"/>
              </a:rPr>
              <a:t>because</a:t>
            </a:r>
            <a:r>
              <a:rPr lang="en-US" sz="1500" smtClean="0">
                <a:solidFill>
                  <a:srgbClr val="000000"/>
                </a:solidFill>
                <a:latin typeface="Arial Hebrew - 20"/>
              </a:rPr>
              <a:t> </a:t>
            </a:r>
            <a:r>
              <a:rPr lang="en-US" sz="1500" smtClean="0">
                <a:solidFill>
                  <a:srgbClr val="000000"/>
                </a:solidFill>
                <a:latin typeface="Lucida Grande - 20"/>
              </a:rPr>
              <a:t>the</a:t>
            </a:r>
            <a:r>
              <a:rPr lang="en-US" sz="1500" smtClean="0">
                <a:solidFill>
                  <a:srgbClr val="000000"/>
                </a:solidFill>
                <a:latin typeface="Arial Hebrew - 20"/>
              </a:rPr>
              <a:t> </a:t>
            </a:r>
            <a:r>
              <a:rPr lang="en-US" sz="1500" smtClean="0">
                <a:solidFill>
                  <a:srgbClr val="000000"/>
                </a:solidFill>
                <a:latin typeface="Lucida Grande - 20"/>
              </a:rPr>
              <a:t>British</a:t>
            </a:r>
            <a:r>
              <a:rPr lang="en-US" sz="1500" smtClean="0">
                <a:solidFill>
                  <a:srgbClr val="000000"/>
                </a:solidFill>
                <a:latin typeface="Arial Hebrew - 20"/>
              </a:rPr>
              <a:t> </a:t>
            </a:r>
            <a:r>
              <a:rPr lang="en-US" sz="1500" smtClean="0">
                <a:solidFill>
                  <a:srgbClr val="000000"/>
                </a:solidFill>
                <a:latin typeface="Lucida Grande - 20"/>
              </a:rPr>
              <a:t>Columbians</a:t>
            </a:r>
            <a:r>
              <a:rPr lang="en-US" sz="1500" smtClean="0">
                <a:solidFill>
                  <a:srgbClr val="000000"/>
                </a:solidFill>
                <a:latin typeface="Arial Hebrew - 20"/>
              </a:rPr>
              <a:t> </a:t>
            </a:r>
            <a:r>
              <a:rPr lang="en-US" sz="1500" smtClean="0">
                <a:solidFill>
                  <a:srgbClr val="000000"/>
                </a:solidFill>
                <a:latin typeface="Lucida Grande - 20"/>
              </a:rPr>
              <a:t>didn</a:t>
            </a:r>
            <a:r>
              <a:rPr lang="en-US" sz="1500" smtClean="0">
                <a:solidFill>
                  <a:srgbClr val="000000"/>
                </a:solidFill>
                <a:latin typeface="Arial Hebrew - 20"/>
              </a:rPr>
              <a:t>'</a:t>
            </a:r>
            <a:r>
              <a:rPr lang="en-US" sz="1500" smtClean="0">
                <a:solidFill>
                  <a:srgbClr val="000000"/>
                </a:solidFill>
                <a:latin typeface="Lucida Grande - 20"/>
              </a:rPr>
              <a:t>t</a:t>
            </a:r>
            <a:r>
              <a:rPr lang="en-US" sz="1500" smtClean="0">
                <a:solidFill>
                  <a:srgbClr val="000000"/>
                </a:solidFill>
                <a:latin typeface="Arial Hebrew - 20"/>
              </a:rPr>
              <a:t> </a:t>
            </a:r>
            <a:r>
              <a:rPr lang="en-US" sz="1500" smtClean="0">
                <a:solidFill>
                  <a:srgbClr val="000000"/>
                </a:solidFill>
                <a:latin typeface="Lucida Grande - 20"/>
              </a:rPr>
              <a:t>get</a:t>
            </a:r>
            <a:r>
              <a:rPr lang="en-US" sz="1500" smtClean="0">
                <a:solidFill>
                  <a:srgbClr val="000000"/>
                </a:solidFill>
                <a:latin typeface="Arial Hebrew - 20"/>
              </a:rPr>
              <a:t> </a:t>
            </a:r>
            <a:r>
              <a:rPr lang="en-US" sz="1500" smtClean="0">
                <a:solidFill>
                  <a:srgbClr val="000000"/>
                </a:solidFill>
                <a:latin typeface="Lucida Grande - 20"/>
              </a:rPr>
              <a:t>invited</a:t>
            </a:r>
            <a:r>
              <a:rPr lang="en-US" sz="1500" smtClean="0">
                <a:solidFill>
                  <a:srgbClr val="000000"/>
                </a:solidFill>
                <a:latin typeface="Arial Hebrew - 20"/>
              </a:rPr>
              <a:t>  </a:t>
            </a:r>
            <a:r>
              <a:rPr lang="en-US" sz="1500" smtClean="0">
                <a:solidFill>
                  <a:srgbClr val="000000"/>
                </a:solidFill>
                <a:latin typeface="Lucida Grande - 20"/>
              </a:rPr>
              <a:t>and</a:t>
            </a:r>
            <a:r>
              <a:rPr lang="en-US" sz="1500" smtClean="0">
                <a:solidFill>
                  <a:srgbClr val="000000"/>
                </a:solidFill>
                <a:latin typeface="Arial Hebrew - 20"/>
              </a:rPr>
              <a:t> </a:t>
            </a:r>
            <a:r>
              <a:rPr lang="en-US" sz="1500" smtClean="0">
                <a:solidFill>
                  <a:srgbClr val="000000"/>
                </a:solidFill>
                <a:latin typeface="Lucida Grande - 20"/>
              </a:rPr>
              <a:t>a</a:t>
            </a:r>
            <a:r>
              <a:rPr lang="en-US" sz="1500" smtClean="0">
                <a:solidFill>
                  <a:srgbClr val="000000"/>
                </a:solidFill>
                <a:latin typeface="Arial Hebrew - 20"/>
              </a:rPr>
              <a:t> </a:t>
            </a:r>
            <a:r>
              <a:rPr lang="en-US" sz="1500" smtClean="0">
                <a:solidFill>
                  <a:srgbClr val="000000"/>
                </a:solidFill>
                <a:latin typeface="Lucida Grande - 20"/>
              </a:rPr>
              <a:t>lot</a:t>
            </a:r>
            <a:r>
              <a:rPr lang="en-US" sz="1500" smtClean="0">
                <a:solidFill>
                  <a:srgbClr val="000000"/>
                </a:solidFill>
                <a:latin typeface="Arial Hebrew - 20"/>
              </a:rPr>
              <a:t> </a:t>
            </a:r>
            <a:r>
              <a:rPr lang="en-US" sz="1500" smtClean="0">
                <a:solidFill>
                  <a:srgbClr val="000000"/>
                </a:solidFill>
                <a:latin typeface="Lucida Grande - 20"/>
              </a:rPr>
              <a:t>of</a:t>
            </a:r>
            <a:r>
              <a:rPr lang="en-US" sz="1500" smtClean="0">
                <a:solidFill>
                  <a:srgbClr val="000000"/>
                </a:solidFill>
                <a:latin typeface="Arial Hebrew - 20"/>
              </a:rPr>
              <a:t> </a:t>
            </a:r>
            <a:r>
              <a:rPr lang="en-US" sz="1500" smtClean="0">
                <a:solidFill>
                  <a:srgbClr val="000000"/>
                </a:solidFill>
                <a:latin typeface="Lucida Grande - 20"/>
              </a:rPr>
              <a:t>the</a:t>
            </a:r>
            <a:r>
              <a:rPr lang="en-US" sz="1500" smtClean="0">
                <a:solidFill>
                  <a:srgbClr val="000000"/>
                </a:solidFill>
                <a:latin typeface="Arial Hebrew - 20"/>
              </a:rPr>
              <a:t> </a:t>
            </a:r>
            <a:r>
              <a:rPr lang="en-US" sz="1500" smtClean="0">
                <a:solidFill>
                  <a:srgbClr val="000000"/>
                </a:solidFill>
                <a:latin typeface="Lucida Grande - 20"/>
              </a:rPr>
              <a:t>really</a:t>
            </a:r>
            <a:r>
              <a:rPr lang="en-US" sz="1500" smtClean="0">
                <a:solidFill>
                  <a:srgbClr val="000000"/>
                </a:solidFill>
                <a:latin typeface="Arial Hebrew - 20"/>
              </a:rPr>
              <a:t> </a:t>
            </a:r>
            <a:r>
              <a:rPr lang="en-US" sz="1500" smtClean="0">
                <a:solidFill>
                  <a:srgbClr val="000000"/>
                </a:solidFill>
                <a:latin typeface="Lucida Grande - 20"/>
              </a:rPr>
              <a:t>important</a:t>
            </a:r>
            <a:r>
              <a:rPr lang="en-US" sz="1500" smtClean="0">
                <a:solidFill>
                  <a:srgbClr val="000000"/>
                </a:solidFill>
                <a:latin typeface="Arial Hebrew - 20"/>
              </a:rPr>
              <a:t> </a:t>
            </a:r>
            <a:r>
              <a:rPr lang="en-US" sz="1500" smtClean="0">
                <a:solidFill>
                  <a:srgbClr val="000000"/>
                </a:solidFill>
                <a:latin typeface="Lucida Grande - 20"/>
              </a:rPr>
              <a:t>decisions</a:t>
            </a:r>
            <a:r>
              <a:rPr lang="en-US" sz="1500" smtClean="0">
                <a:solidFill>
                  <a:srgbClr val="000000"/>
                </a:solidFill>
                <a:latin typeface="Arial Hebrew - 20"/>
              </a:rPr>
              <a:t> </a:t>
            </a:r>
            <a:r>
              <a:rPr lang="en-US" sz="1500" smtClean="0">
                <a:solidFill>
                  <a:srgbClr val="000000"/>
                </a:solidFill>
                <a:latin typeface="Lucida Grande - 20"/>
              </a:rPr>
              <a:t>were</a:t>
            </a:r>
            <a:r>
              <a:rPr lang="en-US" sz="1500" smtClean="0">
                <a:solidFill>
                  <a:srgbClr val="000000"/>
                </a:solidFill>
                <a:latin typeface="Arial Hebrew - 20"/>
              </a:rPr>
              <a:t> </a:t>
            </a:r>
            <a:r>
              <a:rPr lang="en-US" sz="1500" smtClean="0">
                <a:solidFill>
                  <a:srgbClr val="000000"/>
                </a:solidFill>
                <a:latin typeface="Lucida Grande - 20"/>
              </a:rPr>
              <a:t>made</a:t>
            </a:r>
            <a:r>
              <a:rPr lang="en-US" sz="1500" smtClean="0">
                <a:solidFill>
                  <a:srgbClr val="000000"/>
                </a:solidFill>
                <a:latin typeface="Arial Hebrew - 20"/>
              </a:rPr>
              <a:t> </a:t>
            </a:r>
            <a:r>
              <a:rPr lang="en-US" sz="1500" smtClean="0">
                <a:solidFill>
                  <a:srgbClr val="000000"/>
                </a:solidFill>
                <a:latin typeface="Lucida Grande - 20"/>
              </a:rPr>
              <a:t>without</a:t>
            </a:r>
            <a:r>
              <a:rPr lang="en-US" sz="1500" smtClean="0">
                <a:solidFill>
                  <a:srgbClr val="000000"/>
                </a:solidFill>
                <a:latin typeface="Arial Hebrew - 20"/>
              </a:rPr>
              <a:t> </a:t>
            </a:r>
            <a:r>
              <a:rPr lang="en-US" sz="1500" smtClean="0">
                <a:solidFill>
                  <a:srgbClr val="000000"/>
                </a:solidFill>
                <a:latin typeface="Lucida Grande - 20"/>
              </a:rPr>
              <a:t>putting</a:t>
            </a:r>
            <a:r>
              <a:rPr lang="en-US" sz="1500" smtClean="0">
                <a:solidFill>
                  <a:srgbClr val="000000"/>
                </a:solidFill>
                <a:latin typeface="Arial Hebrew - 20"/>
              </a:rPr>
              <a:t>  </a:t>
            </a:r>
            <a:r>
              <a:rPr lang="en-US" sz="1500" smtClean="0">
                <a:solidFill>
                  <a:srgbClr val="000000"/>
                </a:solidFill>
                <a:latin typeface="Lucida Grande - 20"/>
              </a:rPr>
              <a:t>us</a:t>
            </a:r>
            <a:r>
              <a:rPr lang="en-US" sz="1500" smtClean="0">
                <a:solidFill>
                  <a:srgbClr val="000000"/>
                </a:solidFill>
                <a:latin typeface="Arial Hebrew - 20"/>
              </a:rPr>
              <a:t> </a:t>
            </a:r>
            <a:r>
              <a:rPr lang="en-US" sz="1500" smtClean="0">
                <a:solidFill>
                  <a:srgbClr val="000000"/>
                </a:solidFill>
                <a:latin typeface="Lucida Grande - 20"/>
              </a:rPr>
              <a:t>into</a:t>
            </a:r>
            <a:r>
              <a:rPr lang="en-US" sz="1500" smtClean="0">
                <a:solidFill>
                  <a:srgbClr val="000000"/>
                </a:solidFill>
                <a:latin typeface="Arial Hebrew - 20"/>
              </a:rPr>
              <a:t> </a:t>
            </a:r>
            <a:r>
              <a:rPr lang="en-US" sz="1500" smtClean="0">
                <a:solidFill>
                  <a:srgbClr val="000000"/>
                </a:solidFill>
                <a:latin typeface="Lucida Grande - 20"/>
              </a:rPr>
              <a:t>consideration</a:t>
            </a:r>
            <a:r>
              <a:rPr lang="en-US" sz="1500" smtClean="0">
                <a:solidFill>
                  <a:srgbClr val="000000"/>
                </a:solidFill>
                <a:latin typeface="Arial Hebrew - 20"/>
              </a:rPr>
              <a:t>." - </a:t>
            </a:r>
            <a:r>
              <a:rPr lang="en-US" sz="1500" b="1" smtClean="0">
                <a:solidFill>
                  <a:srgbClr val="000000"/>
                </a:solidFill>
                <a:latin typeface="Lucida Grande - 20"/>
              </a:rPr>
              <a:t>B.C.</a:t>
            </a:r>
            <a:endParaRPr lang="en-US" sz="1500" b="1">
              <a:solidFill>
                <a:srgbClr val="000000"/>
              </a:solidFill>
              <a:latin typeface="Lucida Grande - 2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01700" y="342900"/>
            <a:ext cx="8788400" cy="41549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100" b="1" smtClean="0">
                <a:solidFill>
                  <a:srgbClr val="0000FF"/>
                </a:solidFill>
                <a:latin typeface="Lucida Grande - 28"/>
              </a:rPr>
              <a:t>Conversations</a:t>
            </a:r>
            <a:r>
              <a:rPr lang="en-US" sz="2100" b="1" smtClean="0">
                <a:solidFill>
                  <a:srgbClr val="0000FF"/>
                </a:solidFill>
                <a:latin typeface="Arial Hebrew - 28"/>
              </a:rPr>
              <a:t> </a:t>
            </a:r>
            <a:r>
              <a:rPr lang="en-US" sz="2100" b="1" smtClean="0">
                <a:solidFill>
                  <a:srgbClr val="0000FF"/>
                </a:solidFill>
                <a:latin typeface="Lucida Grande - 28"/>
              </a:rPr>
              <a:t>with</a:t>
            </a:r>
            <a:r>
              <a:rPr lang="en-US" sz="2100" b="1" smtClean="0">
                <a:solidFill>
                  <a:srgbClr val="0000FF"/>
                </a:solidFill>
                <a:latin typeface="Arial Hebrew - 28"/>
              </a:rPr>
              <a:t> </a:t>
            </a:r>
            <a:r>
              <a:rPr lang="en-US" sz="2100" b="1" smtClean="0">
                <a:solidFill>
                  <a:srgbClr val="0000FF"/>
                </a:solidFill>
                <a:latin typeface="Lucida Grande - 28"/>
              </a:rPr>
              <a:t>our</a:t>
            </a:r>
            <a:r>
              <a:rPr lang="en-US" sz="2100" b="1" smtClean="0">
                <a:solidFill>
                  <a:srgbClr val="0000FF"/>
                </a:solidFill>
                <a:latin typeface="Arial Hebrew - 28"/>
              </a:rPr>
              <a:t> </a:t>
            </a:r>
            <a:r>
              <a:rPr lang="en-US" sz="2100" b="1" smtClean="0">
                <a:solidFill>
                  <a:srgbClr val="0000FF"/>
                </a:solidFill>
                <a:latin typeface="Lucida Grande - 28"/>
              </a:rPr>
              <a:t>Classroom</a:t>
            </a:r>
            <a:r>
              <a:rPr lang="en-US" sz="2100" b="1" smtClean="0">
                <a:solidFill>
                  <a:srgbClr val="0000FF"/>
                </a:solidFill>
                <a:latin typeface="Arial Hebrew - 28"/>
              </a:rPr>
              <a:t> </a:t>
            </a:r>
            <a:r>
              <a:rPr lang="en-US" sz="2100" b="1" smtClean="0">
                <a:solidFill>
                  <a:srgbClr val="0000FF"/>
                </a:solidFill>
                <a:latin typeface="Lucida Grande - 28"/>
              </a:rPr>
              <a:t>Delegates</a:t>
            </a:r>
            <a:r>
              <a:rPr lang="en-US" sz="2100" b="1" smtClean="0">
                <a:solidFill>
                  <a:srgbClr val="0000FF"/>
                </a:solidFill>
                <a:latin typeface="Arial Hebrew - 28"/>
              </a:rPr>
              <a:t>:</a:t>
            </a:r>
            <a:endParaRPr lang="en-US" sz="2100" b="1">
              <a:solidFill>
                <a:srgbClr val="0000FF"/>
              </a:solidFill>
              <a:latin typeface="Arial Hebrew - 28"/>
            </a:endParaRPr>
          </a:p>
        </p:txBody>
      </p:sp>
    </p:spTree>
    <p:extLst>
      <p:ext uri="{BB962C8B-B14F-4D97-AF65-F5344CB8AC3E}">
        <p14:creationId xmlns:p14="http://schemas.microsoft.com/office/powerpoint/2010/main" val="29875064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6400" y="1041400"/>
            <a:ext cx="9423400" cy="352558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>
                <a:solidFill>
                  <a:srgbClr val="000000"/>
                </a:solidFill>
                <a:latin typeface="Arial Hebrew - 25"/>
              </a:rPr>
              <a:t> "</a:t>
            </a:r>
            <a:r>
              <a:rPr lang="en-US" smtClean="0">
                <a:solidFill>
                  <a:srgbClr val="000000"/>
                </a:solidFill>
                <a:latin typeface="Lucida Grande - 25"/>
              </a:rPr>
              <a:t>My</a:t>
            </a:r>
            <a:r>
              <a:rPr lang="en-US" smtClean="0">
                <a:solidFill>
                  <a:srgbClr val="000000"/>
                </a:solidFill>
                <a:latin typeface="Arial Hebrew - 25"/>
              </a:rPr>
              <a:t> </a:t>
            </a:r>
            <a:r>
              <a:rPr lang="en-US" smtClean="0">
                <a:solidFill>
                  <a:srgbClr val="000000"/>
                </a:solidFill>
                <a:latin typeface="Lucida Grande - 25"/>
              </a:rPr>
              <a:t>colony</a:t>
            </a:r>
            <a:r>
              <a:rPr lang="en-US" smtClean="0">
                <a:solidFill>
                  <a:srgbClr val="000000"/>
                </a:solidFill>
                <a:latin typeface="Arial Hebrew - 25"/>
              </a:rPr>
              <a:t> </a:t>
            </a:r>
            <a:r>
              <a:rPr lang="en-US" smtClean="0">
                <a:solidFill>
                  <a:srgbClr val="000000"/>
                </a:solidFill>
                <a:latin typeface="Lucida Grande - 25"/>
              </a:rPr>
              <a:t>would</a:t>
            </a:r>
            <a:r>
              <a:rPr lang="en-US" smtClean="0">
                <a:solidFill>
                  <a:srgbClr val="000000"/>
                </a:solidFill>
                <a:latin typeface="Arial Hebrew - 25"/>
              </a:rPr>
              <a:t> </a:t>
            </a:r>
            <a:r>
              <a:rPr lang="en-US" smtClean="0">
                <a:solidFill>
                  <a:srgbClr val="000000"/>
                </a:solidFill>
                <a:latin typeface="Lucida Grande - 25"/>
              </a:rPr>
              <a:t>rather</a:t>
            </a:r>
            <a:r>
              <a:rPr lang="en-US" smtClean="0">
                <a:solidFill>
                  <a:srgbClr val="000000"/>
                </a:solidFill>
                <a:latin typeface="Arial Hebrew - 25"/>
              </a:rPr>
              <a:t> </a:t>
            </a:r>
            <a:r>
              <a:rPr lang="en-US" smtClean="0">
                <a:solidFill>
                  <a:srgbClr val="000000"/>
                </a:solidFill>
                <a:latin typeface="Lucida Grande - 25"/>
              </a:rPr>
              <a:t>the</a:t>
            </a:r>
            <a:r>
              <a:rPr lang="en-US" smtClean="0">
                <a:solidFill>
                  <a:srgbClr val="000000"/>
                </a:solidFill>
                <a:latin typeface="Arial Hebrew - 25"/>
              </a:rPr>
              <a:t> </a:t>
            </a:r>
            <a:r>
              <a:rPr lang="en-US" smtClean="0">
                <a:solidFill>
                  <a:srgbClr val="000000"/>
                </a:solidFill>
                <a:latin typeface="Lucida Grande - 25"/>
              </a:rPr>
              <a:t>other</a:t>
            </a:r>
            <a:r>
              <a:rPr lang="en-US" smtClean="0">
                <a:solidFill>
                  <a:srgbClr val="000000"/>
                </a:solidFill>
                <a:latin typeface="Arial Hebrew - 25"/>
              </a:rPr>
              <a:t> </a:t>
            </a:r>
            <a:r>
              <a:rPr lang="en-US" smtClean="0">
                <a:solidFill>
                  <a:srgbClr val="000000"/>
                </a:solidFill>
                <a:latin typeface="Lucida Grande - 25"/>
              </a:rPr>
              <a:t>colonies</a:t>
            </a:r>
            <a:r>
              <a:rPr lang="en-US" smtClean="0">
                <a:solidFill>
                  <a:srgbClr val="000000"/>
                </a:solidFill>
                <a:latin typeface="Arial Hebrew - 25"/>
              </a:rPr>
              <a:t> </a:t>
            </a:r>
            <a:r>
              <a:rPr lang="en-US" smtClean="0">
                <a:solidFill>
                  <a:srgbClr val="000000"/>
                </a:solidFill>
                <a:latin typeface="Lucida Grande - 25"/>
              </a:rPr>
              <a:t>drop</a:t>
            </a:r>
            <a:r>
              <a:rPr lang="en-US" smtClean="0">
                <a:solidFill>
                  <a:srgbClr val="000000"/>
                </a:solidFill>
                <a:latin typeface="Arial Hebrew - 25"/>
              </a:rPr>
              <a:t> </a:t>
            </a:r>
            <a:r>
              <a:rPr lang="en-US" smtClean="0">
                <a:solidFill>
                  <a:srgbClr val="000000"/>
                </a:solidFill>
                <a:latin typeface="Lucida Grande - 25"/>
              </a:rPr>
              <a:t>the</a:t>
            </a:r>
            <a:r>
              <a:rPr lang="en-US" smtClean="0">
                <a:solidFill>
                  <a:srgbClr val="000000"/>
                </a:solidFill>
                <a:latin typeface="Arial Hebrew - 25"/>
              </a:rPr>
              <a:t> </a:t>
            </a:r>
            <a:r>
              <a:rPr lang="en-US" smtClean="0">
                <a:solidFill>
                  <a:srgbClr val="000000"/>
                </a:solidFill>
                <a:latin typeface="Lucida Grande - 25"/>
              </a:rPr>
              <a:t>topic</a:t>
            </a:r>
            <a:r>
              <a:rPr lang="en-US" smtClean="0">
                <a:solidFill>
                  <a:srgbClr val="000000"/>
                </a:solidFill>
                <a:latin typeface="Arial Hebrew - 25"/>
              </a:rPr>
              <a:t>  </a:t>
            </a:r>
            <a:r>
              <a:rPr lang="en-US" smtClean="0">
                <a:solidFill>
                  <a:srgbClr val="000000"/>
                </a:solidFill>
                <a:latin typeface="Lucida Grande - 25"/>
              </a:rPr>
              <a:t>of</a:t>
            </a:r>
            <a:r>
              <a:rPr lang="en-US" smtClean="0">
                <a:solidFill>
                  <a:srgbClr val="000000"/>
                </a:solidFill>
                <a:latin typeface="Arial Hebrew - 25"/>
              </a:rPr>
              <a:t> </a:t>
            </a:r>
            <a:r>
              <a:rPr lang="en-US" smtClean="0">
                <a:solidFill>
                  <a:srgbClr val="000000"/>
                </a:solidFill>
                <a:latin typeface="Lucida Grande - 25"/>
              </a:rPr>
              <a:t>joining</a:t>
            </a:r>
            <a:r>
              <a:rPr lang="en-US" smtClean="0">
                <a:solidFill>
                  <a:srgbClr val="000000"/>
                </a:solidFill>
                <a:latin typeface="Arial Hebrew - 25"/>
              </a:rPr>
              <a:t> </a:t>
            </a:r>
            <a:r>
              <a:rPr lang="en-US" smtClean="0">
                <a:solidFill>
                  <a:srgbClr val="000000"/>
                </a:solidFill>
                <a:latin typeface="Lucida Grande - 25"/>
              </a:rPr>
              <a:t>together</a:t>
            </a:r>
            <a:r>
              <a:rPr lang="en-US" smtClean="0">
                <a:solidFill>
                  <a:srgbClr val="000000"/>
                </a:solidFill>
                <a:latin typeface="Arial Hebrew - 25"/>
              </a:rPr>
              <a:t>, </a:t>
            </a:r>
            <a:r>
              <a:rPr lang="en-US" smtClean="0">
                <a:solidFill>
                  <a:srgbClr val="000000"/>
                </a:solidFill>
                <a:latin typeface="Lucida Grande - 25"/>
              </a:rPr>
              <a:t>because</a:t>
            </a:r>
            <a:r>
              <a:rPr lang="en-US" smtClean="0">
                <a:solidFill>
                  <a:srgbClr val="000000"/>
                </a:solidFill>
                <a:latin typeface="Arial Hebrew - 25"/>
              </a:rPr>
              <a:t> </a:t>
            </a:r>
            <a:r>
              <a:rPr lang="en-US" smtClean="0">
                <a:solidFill>
                  <a:srgbClr val="000000"/>
                </a:solidFill>
                <a:latin typeface="Lucida Grande - 25"/>
              </a:rPr>
              <a:t>there</a:t>
            </a:r>
            <a:r>
              <a:rPr lang="en-US" smtClean="0">
                <a:solidFill>
                  <a:srgbClr val="000000"/>
                </a:solidFill>
                <a:latin typeface="Arial Hebrew - 25"/>
              </a:rPr>
              <a:t> </a:t>
            </a:r>
            <a:r>
              <a:rPr lang="en-US" smtClean="0">
                <a:solidFill>
                  <a:srgbClr val="000000"/>
                </a:solidFill>
                <a:latin typeface="Lucida Grande - 25"/>
              </a:rPr>
              <a:t>are</a:t>
            </a:r>
            <a:r>
              <a:rPr lang="en-US" smtClean="0">
                <a:solidFill>
                  <a:srgbClr val="000000"/>
                </a:solidFill>
                <a:latin typeface="Arial Hebrew - 25"/>
              </a:rPr>
              <a:t> </a:t>
            </a:r>
            <a:r>
              <a:rPr lang="en-US" smtClean="0">
                <a:solidFill>
                  <a:srgbClr val="000000"/>
                </a:solidFill>
                <a:latin typeface="Lucida Grande - 25"/>
              </a:rPr>
              <a:t>no</a:t>
            </a:r>
            <a:r>
              <a:rPr lang="en-US" smtClean="0">
                <a:solidFill>
                  <a:srgbClr val="000000"/>
                </a:solidFill>
                <a:latin typeface="Arial Hebrew - 25"/>
              </a:rPr>
              <a:t> </a:t>
            </a:r>
            <a:r>
              <a:rPr lang="en-US" smtClean="0">
                <a:solidFill>
                  <a:srgbClr val="000000"/>
                </a:solidFill>
                <a:latin typeface="Lucida Grande - 25"/>
              </a:rPr>
              <a:t>benefits</a:t>
            </a:r>
            <a:r>
              <a:rPr lang="en-US" smtClean="0">
                <a:solidFill>
                  <a:srgbClr val="000000"/>
                </a:solidFill>
                <a:latin typeface="Arial Hebrew - 25"/>
              </a:rPr>
              <a:t> </a:t>
            </a:r>
            <a:r>
              <a:rPr lang="en-US" smtClean="0">
                <a:solidFill>
                  <a:srgbClr val="000000"/>
                </a:solidFill>
                <a:latin typeface="Lucida Grande - 25"/>
              </a:rPr>
              <a:t>to</a:t>
            </a:r>
            <a:r>
              <a:rPr lang="en-US" smtClean="0">
                <a:solidFill>
                  <a:srgbClr val="000000"/>
                </a:solidFill>
                <a:latin typeface="Arial Hebrew - 25"/>
              </a:rPr>
              <a:t> </a:t>
            </a:r>
            <a:r>
              <a:rPr lang="en-US" smtClean="0">
                <a:solidFill>
                  <a:srgbClr val="000000"/>
                </a:solidFill>
                <a:latin typeface="Lucida Grande - 25"/>
              </a:rPr>
              <a:t>it</a:t>
            </a:r>
            <a:r>
              <a:rPr lang="en-US" smtClean="0">
                <a:solidFill>
                  <a:srgbClr val="000000"/>
                </a:solidFill>
                <a:latin typeface="Arial Hebrew - 25"/>
              </a:rPr>
              <a:t>. </a:t>
            </a:r>
            <a:r>
              <a:rPr lang="en-US" smtClean="0">
                <a:solidFill>
                  <a:srgbClr val="000000"/>
                </a:solidFill>
                <a:latin typeface="Lucida Grande - 25"/>
              </a:rPr>
              <a:t>For</a:t>
            </a:r>
            <a:r>
              <a:rPr lang="en-US" smtClean="0">
                <a:solidFill>
                  <a:srgbClr val="000000"/>
                </a:solidFill>
                <a:latin typeface="Arial Hebrew - 25"/>
              </a:rPr>
              <a:t>  </a:t>
            </a:r>
            <a:r>
              <a:rPr lang="en-US" smtClean="0">
                <a:solidFill>
                  <a:srgbClr val="000000"/>
                </a:solidFill>
                <a:latin typeface="Lucida Grande - 25"/>
              </a:rPr>
              <a:t>example</a:t>
            </a:r>
            <a:r>
              <a:rPr lang="en-US" smtClean="0">
                <a:solidFill>
                  <a:srgbClr val="000000"/>
                </a:solidFill>
                <a:latin typeface="Arial Hebrew - 25"/>
              </a:rPr>
              <a:t> </a:t>
            </a:r>
            <a:r>
              <a:rPr lang="en-US" smtClean="0">
                <a:solidFill>
                  <a:srgbClr val="000000"/>
                </a:solidFill>
                <a:latin typeface="Lucida Grande - 25"/>
              </a:rPr>
              <a:t>taxes</a:t>
            </a:r>
            <a:r>
              <a:rPr lang="en-US" smtClean="0">
                <a:solidFill>
                  <a:srgbClr val="000000"/>
                </a:solidFill>
                <a:latin typeface="Arial Hebrew - 25"/>
              </a:rPr>
              <a:t> </a:t>
            </a:r>
            <a:r>
              <a:rPr lang="en-US" smtClean="0">
                <a:solidFill>
                  <a:srgbClr val="000000"/>
                </a:solidFill>
                <a:latin typeface="Lucida Grande - 25"/>
              </a:rPr>
              <a:t>may</a:t>
            </a:r>
            <a:r>
              <a:rPr lang="en-US" smtClean="0">
                <a:solidFill>
                  <a:srgbClr val="000000"/>
                </a:solidFill>
                <a:latin typeface="Arial Hebrew - 25"/>
              </a:rPr>
              <a:t> </a:t>
            </a:r>
            <a:r>
              <a:rPr lang="en-US" smtClean="0">
                <a:solidFill>
                  <a:srgbClr val="000000"/>
                </a:solidFill>
                <a:latin typeface="Lucida Grande - 25"/>
              </a:rPr>
              <a:t>be</a:t>
            </a:r>
            <a:r>
              <a:rPr lang="en-US" smtClean="0">
                <a:solidFill>
                  <a:srgbClr val="000000"/>
                </a:solidFill>
                <a:latin typeface="Arial Hebrew - 25"/>
              </a:rPr>
              <a:t> </a:t>
            </a:r>
            <a:r>
              <a:rPr lang="en-US" smtClean="0">
                <a:solidFill>
                  <a:srgbClr val="000000"/>
                </a:solidFill>
                <a:latin typeface="Lucida Grande - 25"/>
              </a:rPr>
              <a:t>raised</a:t>
            </a:r>
            <a:r>
              <a:rPr lang="en-US" smtClean="0">
                <a:solidFill>
                  <a:srgbClr val="000000"/>
                </a:solidFill>
                <a:latin typeface="Arial Hebrew - 25"/>
              </a:rPr>
              <a:t>, </a:t>
            </a:r>
            <a:r>
              <a:rPr lang="en-US" smtClean="0">
                <a:solidFill>
                  <a:srgbClr val="000000"/>
                </a:solidFill>
                <a:latin typeface="Lucida Grande - 25"/>
              </a:rPr>
              <a:t>and</a:t>
            </a:r>
            <a:r>
              <a:rPr lang="en-US" smtClean="0">
                <a:solidFill>
                  <a:srgbClr val="000000"/>
                </a:solidFill>
                <a:latin typeface="Arial Hebrew - 25"/>
              </a:rPr>
              <a:t> </a:t>
            </a:r>
            <a:r>
              <a:rPr lang="en-US" smtClean="0">
                <a:solidFill>
                  <a:srgbClr val="000000"/>
                </a:solidFill>
                <a:latin typeface="Lucida Grande - 25"/>
              </a:rPr>
              <a:t>it</a:t>
            </a:r>
            <a:r>
              <a:rPr lang="en-US" smtClean="0">
                <a:solidFill>
                  <a:srgbClr val="000000"/>
                </a:solidFill>
                <a:latin typeface="Arial Hebrew - 25"/>
              </a:rPr>
              <a:t> </a:t>
            </a:r>
            <a:r>
              <a:rPr lang="en-US" smtClean="0">
                <a:solidFill>
                  <a:srgbClr val="000000"/>
                </a:solidFill>
                <a:latin typeface="Lucida Grande - 25"/>
              </a:rPr>
              <a:t>will</a:t>
            </a:r>
            <a:r>
              <a:rPr lang="en-US" smtClean="0">
                <a:solidFill>
                  <a:srgbClr val="000000"/>
                </a:solidFill>
                <a:latin typeface="Arial Hebrew - 25"/>
              </a:rPr>
              <a:t> </a:t>
            </a:r>
            <a:r>
              <a:rPr lang="en-US" smtClean="0">
                <a:solidFill>
                  <a:srgbClr val="000000"/>
                </a:solidFill>
                <a:latin typeface="Lucida Grande - 25"/>
              </a:rPr>
              <a:t>do</a:t>
            </a:r>
            <a:r>
              <a:rPr lang="en-US" smtClean="0">
                <a:solidFill>
                  <a:srgbClr val="000000"/>
                </a:solidFill>
                <a:latin typeface="Arial Hebrew - 25"/>
              </a:rPr>
              <a:t> </a:t>
            </a:r>
            <a:r>
              <a:rPr lang="en-US" smtClean="0">
                <a:solidFill>
                  <a:srgbClr val="000000"/>
                </a:solidFill>
                <a:latin typeface="Lucida Grande - 25"/>
              </a:rPr>
              <a:t>damage</a:t>
            </a:r>
            <a:r>
              <a:rPr lang="en-US" smtClean="0">
                <a:solidFill>
                  <a:srgbClr val="000000"/>
                </a:solidFill>
                <a:latin typeface="Arial Hebrew - 25"/>
              </a:rPr>
              <a:t> </a:t>
            </a:r>
            <a:r>
              <a:rPr lang="en-US" smtClean="0">
                <a:solidFill>
                  <a:srgbClr val="000000"/>
                </a:solidFill>
                <a:latin typeface="Lucida Grande - 25"/>
              </a:rPr>
              <a:t>to</a:t>
            </a:r>
            <a:r>
              <a:rPr lang="en-US" smtClean="0">
                <a:solidFill>
                  <a:srgbClr val="000000"/>
                </a:solidFill>
                <a:latin typeface="Arial Hebrew - 25"/>
              </a:rPr>
              <a:t> </a:t>
            </a:r>
            <a:r>
              <a:rPr lang="en-US" smtClean="0">
                <a:solidFill>
                  <a:srgbClr val="000000"/>
                </a:solidFill>
                <a:latin typeface="Lucida Grande - 25"/>
              </a:rPr>
              <a:t>our</a:t>
            </a:r>
            <a:r>
              <a:rPr lang="en-US" smtClean="0">
                <a:solidFill>
                  <a:srgbClr val="000000"/>
                </a:solidFill>
                <a:latin typeface="Arial Hebrew - 25"/>
              </a:rPr>
              <a:t>  </a:t>
            </a:r>
            <a:r>
              <a:rPr lang="en-US" smtClean="0">
                <a:solidFill>
                  <a:srgbClr val="000000"/>
                </a:solidFill>
                <a:latin typeface="Lucida Grande - 25"/>
              </a:rPr>
              <a:t>economy</a:t>
            </a:r>
            <a:r>
              <a:rPr lang="en-US" smtClean="0">
                <a:solidFill>
                  <a:srgbClr val="000000"/>
                </a:solidFill>
                <a:latin typeface="Arial Hebrew - 25"/>
              </a:rPr>
              <a:t>." - </a:t>
            </a:r>
            <a:r>
              <a:rPr lang="en-US" b="1" smtClean="0">
                <a:solidFill>
                  <a:srgbClr val="000000"/>
                </a:solidFill>
                <a:latin typeface="Lucida Grande - 25"/>
              </a:rPr>
              <a:t>Newfoundland</a:t>
            </a:r>
          </a:p>
          <a:p>
            <a:endParaRPr lang="en-US" b="1" smtClean="0">
              <a:solidFill>
                <a:srgbClr val="000000"/>
              </a:solidFill>
              <a:latin typeface="Lucida Grande - 25"/>
            </a:endParaRPr>
          </a:p>
          <a:p>
            <a:r>
              <a:rPr lang="en-US" b="1" smtClean="0">
                <a:solidFill>
                  <a:srgbClr val="000000"/>
                </a:solidFill>
                <a:latin typeface="Lucida Grande - 25"/>
              </a:rPr>
              <a:t>" </a:t>
            </a:r>
            <a:r>
              <a:rPr lang="en-US" smtClean="0">
                <a:solidFill>
                  <a:srgbClr val="000000"/>
                </a:solidFill>
                <a:latin typeface="Lucida Grande - 25"/>
              </a:rPr>
              <a:t>We</a:t>
            </a:r>
            <a:r>
              <a:rPr lang="en-US" smtClean="0">
                <a:solidFill>
                  <a:srgbClr val="000000"/>
                </a:solidFill>
                <a:latin typeface="Arial Hebrew - 25"/>
              </a:rPr>
              <a:t> </a:t>
            </a:r>
            <a:r>
              <a:rPr lang="en-US" smtClean="0">
                <a:solidFill>
                  <a:srgbClr val="000000"/>
                </a:solidFill>
                <a:latin typeface="Lucida Grande - 25"/>
              </a:rPr>
              <a:t>feel</a:t>
            </a:r>
            <a:r>
              <a:rPr lang="en-US" smtClean="0">
                <a:solidFill>
                  <a:srgbClr val="000000"/>
                </a:solidFill>
                <a:latin typeface="Arial Hebrew - 25"/>
              </a:rPr>
              <a:t> </a:t>
            </a:r>
            <a:r>
              <a:rPr lang="en-US" smtClean="0">
                <a:solidFill>
                  <a:srgbClr val="000000"/>
                </a:solidFill>
                <a:latin typeface="Lucida Grande - 25"/>
              </a:rPr>
              <a:t>that</a:t>
            </a:r>
            <a:r>
              <a:rPr lang="en-US" smtClean="0">
                <a:solidFill>
                  <a:srgbClr val="000000"/>
                </a:solidFill>
                <a:latin typeface="Arial Hebrew - 25"/>
              </a:rPr>
              <a:t> </a:t>
            </a:r>
            <a:r>
              <a:rPr lang="en-US" smtClean="0">
                <a:solidFill>
                  <a:srgbClr val="000000"/>
                </a:solidFill>
                <a:latin typeface="Lucida Grande - 25"/>
              </a:rPr>
              <a:t>the</a:t>
            </a:r>
            <a:r>
              <a:rPr lang="en-US" smtClean="0">
                <a:solidFill>
                  <a:srgbClr val="000000"/>
                </a:solidFill>
                <a:latin typeface="Arial Hebrew - 25"/>
              </a:rPr>
              <a:t> </a:t>
            </a:r>
            <a:r>
              <a:rPr lang="en-US" smtClean="0">
                <a:solidFill>
                  <a:srgbClr val="000000"/>
                </a:solidFill>
                <a:latin typeface="Lucida Grande - 25"/>
              </a:rPr>
              <a:t>outcome</a:t>
            </a:r>
            <a:r>
              <a:rPr lang="en-US" smtClean="0">
                <a:solidFill>
                  <a:srgbClr val="000000"/>
                </a:solidFill>
                <a:latin typeface="Arial Hebrew - 25"/>
              </a:rPr>
              <a:t> </a:t>
            </a:r>
            <a:r>
              <a:rPr lang="en-US" smtClean="0">
                <a:solidFill>
                  <a:srgbClr val="000000"/>
                </a:solidFill>
                <a:latin typeface="Lucida Grande - 25"/>
              </a:rPr>
              <a:t>of</a:t>
            </a:r>
            <a:r>
              <a:rPr lang="en-US" smtClean="0">
                <a:solidFill>
                  <a:srgbClr val="000000"/>
                </a:solidFill>
                <a:latin typeface="Arial Hebrew - 25"/>
              </a:rPr>
              <a:t> </a:t>
            </a:r>
            <a:r>
              <a:rPr lang="en-US" smtClean="0">
                <a:solidFill>
                  <a:srgbClr val="000000"/>
                </a:solidFill>
                <a:latin typeface="Lucida Grande - 25"/>
              </a:rPr>
              <a:t>the</a:t>
            </a:r>
            <a:r>
              <a:rPr lang="en-US" smtClean="0">
                <a:solidFill>
                  <a:srgbClr val="000000"/>
                </a:solidFill>
                <a:latin typeface="Arial Hebrew - 25"/>
              </a:rPr>
              <a:t> </a:t>
            </a:r>
            <a:r>
              <a:rPr lang="en-US" smtClean="0">
                <a:solidFill>
                  <a:srgbClr val="000000"/>
                </a:solidFill>
                <a:latin typeface="Lucida Grande - 25"/>
              </a:rPr>
              <a:t>conference</a:t>
            </a:r>
            <a:r>
              <a:rPr lang="en-US" smtClean="0">
                <a:solidFill>
                  <a:srgbClr val="000000"/>
                </a:solidFill>
                <a:latin typeface="Arial Hebrew - 25"/>
              </a:rPr>
              <a:t> </a:t>
            </a:r>
            <a:r>
              <a:rPr lang="en-US" smtClean="0">
                <a:solidFill>
                  <a:srgbClr val="000000"/>
                </a:solidFill>
                <a:latin typeface="Lucida Grande - 25"/>
              </a:rPr>
              <a:t>were</a:t>
            </a:r>
            <a:r>
              <a:rPr lang="en-US" smtClean="0">
                <a:solidFill>
                  <a:srgbClr val="000000"/>
                </a:solidFill>
                <a:latin typeface="Arial Hebrew - 25"/>
              </a:rPr>
              <a:t> </a:t>
            </a:r>
            <a:r>
              <a:rPr lang="en-US" smtClean="0">
                <a:solidFill>
                  <a:srgbClr val="000000"/>
                </a:solidFill>
                <a:latin typeface="Lucida Grande - 25"/>
              </a:rPr>
              <a:t>good</a:t>
            </a:r>
            <a:r>
              <a:rPr lang="en-US" smtClean="0">
                <a:solidFill>
                  <a:srgbClr val="000000"/>
                </a:solidFill>
                <a:latin typeface="Arial Hebrew - 25"/>
              </a:rPr>
              <a:t>  </a:t>
            </a:r>
            <a:r>
              <a:rPr lang="en-US" smtClean="0">
                <a:solidFill>
                  <a:srgbClr val="000000"/>
                </a:solidFill>
                <a:latin typeface="Lucida Grande - 25"/>
              </a:rPr>
              <a:t>because</a:t>
            </a:r>
            <a:r>
              <a:rPr lang="en-US" smtClean="0">
                <a:solidFill>
                  <a:srgbClr val="000000"/>
                </a:solidFill>
                <a:latin typeface="Arial Hebrew - 25"/>
              </a:rPr>
              <a:t> </a:t>
            </a:r>
            <a:r>
              <a:rPr lang="en-US" smtClean="0">
                <a:solidFill>
                  <a:srgbClr val="000000"/>
                </a:solidFill>
                <a:latin typeface="Lucida Grande - 25"/>
              </a:rPr>
              <a:t>we</a:t>
            </a:r>
            <a:r>
              <a:rPr lang="en-US" smtClean="0">
                <a:solidFill>
                  <a:srgbClr val="000000"/>
                </a:solidFill>
                <a:latin typeface="Arial Hebrew - 25"/>
              </a:rPr>
              <a:t> </a:t>
            </a:r>
            <a:r>
              <a:rPr lang="en-US" smtClean="0">
                <a:solidFill>
                  <a:srgbClr val="000000"/>
                </a:solidFill>
                <a:latin typeface="Lucida Grande - 25"/>
              </a:rPr>
              <a:t>decided</a:t>
            </a:r>
            <a:r>
              <a:rPr lang="en-US" smtClean="0">
                <a:solidFill>
                  <a:srgbClr val="000000"/>
                </a:solidFill>
                <a:latin typeface="Arial Hebrew - 25"/>
              </a:rPr>
              <a:t> </a:t>
            </a:r>
            <a:r>
              <a:rPr lang="en-US" smtClean="0">
                <a:solidFill>
                  <a:srgbClr val="000000"/>
                </a:solidFill>
                <a:latin typeface="Lucida Grande - 25"/>
              </a:rPr>
              <a:t>to</a:t>
            </a:r>
            <a:r>
              <a:rPr lang="en-US" smtClean="0">
                <a:solidFill>
                  <a:srgbClr val="000000"/>
                </a:solidFill>
                <a:latin typeface="Arial Hebrew - 25"/>
              </a:rPr>
              <a:t> </a:t>
            </a:r>
            <a:r>
              <a:rPr lang="en-US" smtClean="0">
                <a:solidFill>
                  <a:srgbClr val="000000"/>
                </a:solidFill>
                <a:latin typeface="Lucida Grande - 25"/>
              </a:rPr>
              <a:t>unite</a:t>
            </a:r>
            <a:r>
              <a:rPr lang="en-US" smtClean="0">
                <a:solidFill>
                  <a:srgbClr val="000000"/>
                </a:solidFill>
                <a:latin typeface="Arial Hebrew - 25"/>
              </a:rPr>
              <a:t> </a:t>
            </a:r>
            <a:r>
              <a:rPr lang="en-US" smtClean="0">
                <a:solidFill>
                  <a:srgbClr val="000000"/>
                </a:solidFill>
                <a:latin typeface="Lucida Grande - 25"/>
              </a:rPr>
              <a:t>with</a:t>
            </a:r>
            <a:r>
              <a:rPr lang="en-US" smtClean="0">
                <a:solidFill>
                  <a:srgbClr val="000000"/>
                </a:solidFill>
                <a:latin typeface="Arial Hebrew - 25"/>
              </a:rPr>
              <a:t> </a:t>
            </a:r>
            <a:r>
              <a:rPr lang="en-US" smtClean="0">
                <a:solidFill>
                  <a:srgbClr val="000000"/>
                </a:solidFill>
                <a:latin typeface="Lucida Grande - 25"/>
              </a:rPr>
              <a:t>Canada</a:t>
            </a:r>
            <a:r>
              <a:rPr lang="en-US" smtClean="0">
                <a:solidFill>
                  <a:srgbClr val="000000"/>
                </a:solidFill>
                <a:latin typeface="Arial Hebrew - 25"/>
              </a:rPr>
              <a:t> </a:t>
            </a:r>
            <a:r>
              <a:rPr lang="en-US" smtClean="0">
                <a:solidFill>
                  <a:srgbClr val="000000"/>
                </a:solidFill>
                <a:latin typeface="Lucida Grande - 25"/>
              </a:rPr>
              <a:t>East</a:t>
            </a:r>
            <a:r>
              <a:rPr lang="en-US" smtClean="0">
                <a:solidFill>
                  <a:srgbClr val="000000"/>
                </a:solidFill>
                <a:latin typeface="Arial Hebrew - 25"/>
              </a:rPr>
              <a:t> </a:t>
            </a:r>
            <a:r>
              <a:rPr lang="en-US" smtClean="0">
                <a:solidFill>
                  <a:srgbClr val="000000"/>
                </a:solidFill>
                <a:latin typeface="Lucida Grande - 25"/>
              </a:rPr>
              <a:t>and</a:t>
            </a:r>
            <a:r>
              <a:rPr lang="en-US" smtClean="0">
                <a:solidFill>
                  <a:srgbClr val="000000"/>
                </a:solidFill>
                <a:latin typeface="Arial Hebrew - 25"/>
              </a:rPr>
              <a:t> </a:t>
            </a:r>
            <a:r>
              <a:rPr lang="en-US" smtClean="0">
                <a:solidFill>
                  <a:srgbClr val="000000"/>
                </a:solidFill>
                <a:latin typeface="Lucida Grande - 25"/>
              </a:rPr>
              <a:t>Canada</a:t>
            </a:r>
            <a:r>
              <a:rPr lang="en-US" smtClean="0">
                <a:solidFill>
                  <a:srgbClr val="000000"/>
                </a:solidFill>
                <a:latin typeface="Arial Hebrew - 25"/>
              </a:rPr>
              <a:t>  </a:t>
            </a:r>
            <a:r>
              <a:rPr lang="en-US" smtClean="0">
                <a:solidFill>
                  <a:srgbClr val="000000"/>
                </a:solidFill>
                <a:latin typeface="Lucida Grande - 25"/>
              </a:rPr>
              <a:t>West</a:t>
            </a:r>
            <a:r>
              <a:rPr lang="en-US" smtClean="0">
                <a:solidFill>
                  <a:srgbClr val="000000"/>
                </a:solidFill>
                <a:latin typeface="Arial Hebrew - 25"/>
              </a:rPr>
              <a:t> </a:t>
            </a:r>
            <a:r>
              <a:rPr lang="en-US" smtClean="0">
                <a:solidFill>
                  <a:srgbClr val="000000"/>
                </a:solidFill>
                <a:latin typeface="Lucida Grande - 25"/>
              </a:rPr>
              <a:t>and</a:t>
            </a:r>
            <a:r>
              <a:rPr lang="en-US" smtClean="0">
                <a:solidFill>
                  <a:srgbClr val="000000"/>
                </a:solidFill>
                <a:latin typeface="Arial Hebrew - 25"/>
              </a:rPr>
              <a:t> </a:t>
            </a:r>
            <a:r>
              <a:rPr lang="en-US" smtClean="0">
                <a:solidFill>
                  <a:srgbClr val="000000"/>
                </a:solidFill>
                <a:latin typeface="Lucida Grande - 25"/>
              </a:rPr>
              <a:t>meet</a:t>
            </a:r>
            <a:r>
              <a:rPr lang="en-US" smtClean="0">
                <a:solidFill>
                  <a:srgbClr val="000000"/>
                </a:solidFill>
                <a:latin typeface="Arial Hebrew - 25"/>
              </a:rPr>
              <a:t> </a:t>
            </a:r>
            <a:r>
              <a:rPr lang="en-US" smtClean="0">
                <a:solidFill>
                  <a:srgbClr val="000000"/>
                </a:solidFill>
                <a:latin typeface="Lucida Grande - 25"/>
              </a:rPr>
              <a:t>in</a:t>
            </a:r>
            <a:r>
              <a:rPr lang="en-US" smtClean="0">
                <a:solidFill>
                  <a:srgbClr val="000000"/>
                </a:solidFill>
                <a:latin typeface="Arial Hebrew - 25"/>
              </a:rPr>
              <a:t> </a:t>
            </a:r>
            <a:r>
              <a:rPr lang="en-US" smtClean="0">
                <a:solidFill>
                  <a:srgbClr val="000000"/>
                </a:solidFill>
                <a:latin typeface="Lucida Grande - 25"/>
              </a:rPr>
              <a:t>Quebec</a:t>
            </a:r>
            <a:r>
              <a:rPr lang="en-US" smtClean="0">
                <a:solidFill>
                  <a:srgbClr val="000000"/>
                </a:solidFill>
                <a:latin typeface="Arial Hebrew - 25"/>
              </a:rPr>
              <a:t> </a:t>
            </a:r>
            <a:r>
              <a:rPr lang="en-US" smtClean="0">
                <a:solidFill>
                  <a:srgbClr val="000000"/>
                </a:solidFill>
                <a:latin typeface="Lucida Grande - 25"/>
              </a:rPr>
              <a:t>to</a:t>
            </a:r>
            <a:r>
              <a:rPr lang="en-US" smtClean="0">
                <a:solidFill>
                  <a:srgbClr val="000000"/>
                </a:solidFill>
                <a:latin typeface="Arial Hebrew - 25"/>
              </a:rPr>
              <a:t> </a:t>
            </a:r>
            <a:r>
              <a:rPr lang="en-US" smtClean="0">
                <a:solidFill>
                  <a:srgbClr val="000000"/>
                </a:solidFill>
                <a:latin typeface="Lucida Grande - 25"/>
              </a:rPr>
              <a:t>work</a:t>
            </a:r>
            <a:r>
              <a:rPr lang="en-US" smtClean="0">
                <a:solidFill>
                  <a:srgbClr val="000000"/>
                </a:solidFill>
                <a:latin typeface="Arial Hebrew - 25"/>
              </a:rPr>
              <a:t> </a:t>
            </a:r>
            <a:r>
              <a:rPr lang="en-US" smtClean="0">
                <a:solidFill>
                  <a:srgbClr val="000000"/>
                </a:solidFill>
                <a:latin typeface="Lucida Grande - 25"/>
              </a:rPr>
              <a:t>out</a:t>
            </a:r>
            <a:r>
              <a:rPr lang="en-US" smtClean="0">
                <a:solidFill>
                  <a:srgbClr val="000000"/>
                </a:solidFill>
                <a:latin typeface="Arial Hebrew - 25"/>
              </a:rPr>
              <a:t> </a:t>
            </a:r>
            <a:r>
              <a:rPr lang="en-US" smtClean="0">
                <a:solidFill>
                  <a:srgbClr val="000000"/>
                </a:solidFill>
                <a:latin typeface="Lucida Grande - 25"/>
              </a:rPr>
              <a:t>the</a:t>
            </a:r>
            <a:r>
              <a:rPr lang="en-US" smtClean="0">
                <a:solidFill>
                  <a:srgbClr val="000000"/>
                </a:solidFill>
                <a:latin typeface="Arial Hebrew - 25"/>
              </a:rPr>
              <a:t> </a:t>
            </a:r>
            <a:r>
              <a:rPr lang="en-US" smtClean="0">
                <a:solidFill>
                  <a:srgbClr val="000000"/>
                </a:solidFill>
                <a:latin typeface="Lucida Grande - 25"/>
              </a:rPr>
              <a:t>terms</a:t>
            </a:r>
            <a:r>
              <a:rPr lang="en-US" smtClean="0">
                <a:solidFill>
                  <a:srgbClr val="000000"/>
                </a:solidFill>
                <a:latin typeface="Arial Hebrew - 25"/>
              </a:rPr>
              <a:t> </a:t>
            </a:r>
            <a:r>
              <a:rPr lang="en-US" smtClean="0">
                <a:solidFill>
                  <a:srgbClr val="000000"/>
                </a:solidFill>
                <a:latin typeface="Lucida Grande - 25"/>
              </a:rPr>
              <a:t>which</a:t>
            </a:r>
            <a:r>
              <a:rPr lang="en-US" smtClean="0">
                <a:solidFill>
                  <a:srgbClr val="000000"/>
                </a:solidFill>
                <a:latin typeface="Arial Hebrew - 25"/>
              </a:rPr>
              <a:t> </a:t>
            </a:r>
            <a:r>
              <a:rPr lang="en-US" smtClean="0">
                <a:solidFill>
                  <a:srgbClr val="000000"/>
                </a:solidFill>
                <a:latin typeface="Lucida Grande - 25"/>
              </a:rPr>
              <a:t>was</a:t>
            </a:r>
            <a:r>
              <a:rPr lang="en-US" smtClean="0">
                <a:solidFill>
                  <a:srgbClr val="000000"/>
                </a:solidFill>
                <a:latin typeface="Arial Hebrew - 25"/>
              </a:rPr>
              <a:t>  </a:t>
            </a:r>
            <a:r>
              <a:rPr lang="en-US" smtClean="0">
                <a:solidFill>
                  <a:srgbClr val="000000"/>
                </a:solidFill>
                <a:latin typeface="Lucida Grande - 25"/>
              </a:rPr>
              <a:t>better</a:t>
            </a:r>
            <a:r>
              <a:rPr lang="en-US" smtClean="0">
                <a:solidFill>
                  <a:srgbClr val="000000"/>
                </a:solidFill>
                <a:latin typeface="Arial Hebrew - 25"/>
              </a:rPr>
              <a:t> </a:t>
            </a:r>
            <a:r>
              <a:rPr lang="en-US" smtClean="0">
                <a:solidFill>
                  <a:srgbClr val="000000"/>
                </a:solidFill>
                <a:latin typeface="Lucida Grande - 25"/>
              </a:rPr>
              <a:t>for</a:t>
            </a:r>
            <a:r>
              <a:rPr lang="en-US" smtClean="0">
                <a:solidFill>
                  <a:srgbClr val="000000"/>
                </a:solidFill>
                <a:latin typeface="Arial Hebrew - 25"/>
              </a:rPr>
              <a:t> </a:t>
            </a:r>
            <a:r>
              <a:rPr lang="en-US" smtClean="0">
                <a:solidFill>
                  <a:srgbClr val="000000"/>
                </a:solidFill>
                <a:latin typeface="Lucida Grande - 25"/>
              </a:rPr>
              <a:t>us</a:t>
            </a:r>
            <a:r>
              <a:rPr lang="en-US" smtClean="0">
                <a:solidFill>
                  <a:srgbClr val="000000"/>
                </a:solidFill>
                <a:latin typeface="Arial Hebrew - 25"/>
              </a:rPr>
              <a:t> </a:t>
            </a:r>
            <a:r>
              <a:rPr lang="en-US" smtClean="0">
                <a:solidFill>
                  <a:srgbClr val="000000"/>
                </a:solidFill>
                <a:latin typeface="Lucida Grande - 25"/>
              </a:rPr>
              <a:t>than</a:t>
            </a:r>
            <a:r>
              <a:rPr lang="en-US" smtClean="0">
                <a:solidFill>
                  <a:srgbClr val="000000"/>
                </a:solidFill>
                <a:latin typeface="Arial Hebrew - 25"/>
              </a:rPr>
              <a:t> </a:t>
            </a:r>
            <a:r>
              <a:rPr lang="en-US" smtClean="0">
                <a:solidFill>
                  <a:srgbClr val="000000"/>
                </a:solidFill>
                <a:latin typeface="Lucida Grande - 25"/>
              </a:rPr>
              <a:t>if</a:t>
            </a:r>
            <a:r>
              <a:rPr lang="en-US" smtClean="0">
                <a:solidFill>
                  <a:srgbClr val="000000"/>
                </a:solidFill>
                <a:latin typeface="Arial Hebrew - 25"/>
              </a:rPr>
              <a:t> </a:t>
            </a:r>
            <a:r>
              <a:rPr lang="en-US" smtClean="0">
                <a:solidFill>
                  <a:srgbClr val="000000"/>
                </a:solidFill>
                <a:latin typeface="Lucida Grande - 25"/>
              </a:rPr>
              <a:t>we</a:t>
            </a:r>
            <a:r>
              <a:rPr lang="en-US" smtClean="0">
                <a:solidFill>
                  <a:srgbClr val="000000"/>
                </a:solidFill>
                <a:latin typeface="Arial Hebrew - 25"/>
              </a:rPr>
              <a:t> </a:t>
            </a:r>
            <a:r>
              <a:rPr lang="en-US" smtClean="0">
                <a:solidFill>
                  <a:srgbClr val="000000"/>
                </a:solidFill>
                <a:latin typeface="Lucida Grande - 25"/>
              </a:rPr>
              <a:t>didn</a:t>
            </a:r>
            <a:r>
              <a:rPr lang="en-US" smtClean="0">
                <a:solidFill>
                  <a:srgbClr val="000000"/>
                </a:solidFill>
                <a:latin typeface="Arial Hebrew - 25"/>
              </a:rPr>
              <a:t>'</a:t>
            </a:r>
            <a:r>
              <a:rPr lang="en-US" smtClean="0">
                <a:solidFill>
                  <a:srgbClr val="000000"/>
                </a:solidFill>
                <a:latin typeface="Lucida Grande - 25"/>
              </a:rPr>
              <a:t>t</a:t>
            </a:r>
            <a:r>
              <a:rPr lang="en-US" smtClean="0">
                <a:solidFill>
                  <a:srgbClr val="000000"/>
                </a:solidFill>
                <a:latin typeface="Arial Hebrew - 25"/>
              </a:rPr>
              <a:t> </a:t>
            </a:r>
            <a:r>
              <a:rPr lang="en-US" smtClean="0">
                <a:solidFill>
                  <a:srgbClr val="000000"/>
                </a:solidFill>
                <a:latin typeface="Lucida Grande - 25"/>
              </a:rPr>
              <a:t>unite</a:t>
            </a:r>
            <a:r>
              <a:rPr lang="en-US" smtClean="0">
                <a:solidFill>
                  <a:srgbClr val="000000"/>
                </a:solidFill>
                <a:latin typeface="Arial Hebrew - 25"/>
              </a:rPr>
              <a:t>." - </a:t>
            </a:r>
            <a:r>
              <a:rPr lang="en-US" b="1" smtClean="0">
                <a:solidFill>
                  <a:srgbClr val="000000"/>
                </a:solidFill>
                <a:latin typeface="Lucida Grande - 25"/>
              </a:rPr>
              <a:t>Maritimes</a:t>
            </a:r>
          </a:p>
          <a:p>
            <a:endParaRPr lang="en-US" b="1" smtClean="0">
              <a:solidFill>
                <a:srgbClr val="000000"/>
              </a:solidFill>
              <a:latin typeface="Lucida Grande - 25"/>
            </a:endParaRPr>
          </a:p>
          <a:p>
            <a:r>
              <a:rPr lang="en-US" b="1" smtClean="0">
                <a:solidFill>
                  <a:srgbClr val="000000"/>
                </a:solidFill>
                <a:latin typeface="Lucida Grande - 25"/>
              </a:rPr>
              <a:t>"</a:t>
            </a:r>
            <a:r>
              <a:rPr lang="en-US" smtClean="0">
                <a:solidFill>
                  <a:srgbClr val="000000"/>
                </a:solidFill>
                <a:latin typeface="Lucida Grande - 25"/>
              </a:rPr>
              <a:t>My</a:t>
            </a:r>
            <a:r>
              <a:rPr lang="en-US" smtClean="0">
                <a:solidFill>
                  <a:srgbClr val="000000"/>
                </a:solidFill>
                <a:latin typeface="Arial Hebrew - 25"/>
              </a:rPr>
              <a:t> </a:t>
            </a:r>
            <a:r>
              <a:rPr lang="en-US" smtClean="0">
                <a:solidFill>
                  <a:srgbClr val="000000"/>
                </a:solidFill>
                <a:latin typeface="Lucida Grande - 25"/>
              </a:rPr>
              <a:t>group</a:t>
            </a:r>
            <a:r>
              <a:rPr lang="en-US" smtClean="0">
                <a:solidFill>
                  <a:srgbClr val="000000"/>
                </a:solidFill>
                <a:latin typeface="Arial Hebrew - 25"/>
              </a:rPr>
              <a:t> </a:t>
            </a:r>
            <a:r>
              <a:rPr lang="en-US" smtClean="0">
                <a:solidFill>
                  <a:srgbClr val="000000"/>
                </a:solidFill>
                <a:latin typeface="Lucida Grande - 25"/>
              </a:rPr>
              <a:t>was</a:t>
            </a:r>
            <a:r>
              <a:rPr lang="en-US" smtClean="0">
                <a:solidFill>
                  <a:srgbClr val="000000"/>
                </a:solidFill>
                <a:latin typeface="Arial Hebrew - 25"/>
              </a:rPr>
              <a:t> </a:t>
            </a:r>
            <a:r>
              <a:rPr lang="en-US" smtClean="0">
                <a:solidFill>
                  <a:srgbClr val="000000"/>
                </a:solidFill>
                <a:latin typeface="Lucida Grande - 25"/>
              </a:rPr>
              <a:t>not</a:t>
            </a:r>
            <a:r>
              <a:rPr lang="en-US" smtClean="0">
                <a:solidFill>
                  <a:srgbClr val="000000"/>
                </a:solidFill>
                <a:latin typeface="Arial Hebrew - 25"/>
              </a:rPr>
              <a:t> </a:t>
            </a:r>
            <a:r>
              <a:rPr lang="en-US" smtClean="0">
                <a:solidFill>
                  <a:srgbClr val="000000"/>
                </a:solidFill>
                <a:latin typeface="Lucida Grande - 25"/>
              </a:rPr>
              <a:t>invited</a:t>
            </a:r>
            <a:r>
              <a:rPr lang="en-US" smtClean="0">
                <a:solidFill>
                  <a:srgbClr val="000000"/>
                </a:solidFill>
                <a:latin typeface="Arial Hebrew - 25"/>
              </a:rPr>
              <a:t> </a:t>
            </a:r>
            <a:r>
              <a:rPr lang="en-US" smtClean="0">
                <a:solidFill>
                  <a:srgbClr val="000000"/>
                </a:solidFill>
                <a:latin typeface="Lucida Grande - 25"/>
              </a:rPr>
              <a:t>to</a:t>
            </a:r>
            <a:r>
              <a:rPr lang="en-US" smtClean="0">
                <a:solidFill>
                  <a:srgbClr val="000000"/>
                </a:solidFill>
                <a:latin typeface="Arial Hebrew - 25"/>
              </a:rPr>
              <a:t> </a:t>
            </a:r>
            <a:r>
              <a:rPr lang="en-US" smtClean="0">
                <a:solidFill>
                  <a:srgbClr val="000000"/>
                </a:solidFill>
                <a:latin typeface="Lucida Grande - 25"/>
              </a:rPr>
              <a:t>any</a:t>
            </a:r>
            <a:r>
              <a:rPr lang="en-US" smtClean="0">
                <a:solidFill>
                  <a:srgbClr val="000000"/>
                </a:solidFill>
                <a:latin typeface="Arial Hebrew - 25"/>
              </a:rPr>
              <a:t> </a:t>
            </a:r>
            <a:r>
              <a:rPr lang="en-US" smtClean="0">
                <a:solidFill>
                  <a:srgbClr val="000000"/>
                </a:solidFill>
                <a:latin typeface="Lucida Grande - 25"/>
              </a:rPr>
              <a:t>of</a:t>
            </a:r>
            <a:r>
              <a:rPr lang="en-US" smtClean="0">
                <a:solidFill>
                  <a:srgbClr val="000000"/>
                </a:solidFill>
                <a:latin typeface="Arial Hebrew - 25"/>
              </a:rPr>
              <a:t> </a:t>
            </a:r>
            <a:r>
              <a:rPr lang="en-US" smtClean="0">
                <a:solidFill>
                  <a:srgbClr val="000000"/>
                </a:solidFill>
                <a:latin typeface="Lucida Grande - 25"/>
              </a:rPr>
              <a:t>the</a:t>
            </a:r>
            <a:r>
              <a:rPr lang="en-US" smtClean="0">
                <a:solidFill>
                  <a:srgbClr val="000000"/>
                </a:solidFill>
                <a:latin typeface="Arial Hebrew - 25"/>
              </a:rPr>
              <a:t> </a:t>
            </a:r>
            <a:r>
              <a:rPr lang="en-US" smtClean="0">
                <a:solidFill>
                  <a:srgbClr val="000000"/>
                </a:solidFill>
                <a:latin typeface="Lucida Grande - 25"/>
              </a:rPr>
              <a:t>conferences</a:t>
            </a:r>
            <a:r>
              <a:rPr lang="en-US" smtClean="0">
                <a:solidFill>
                  <a:srgbClr val="000000"/>
                </a:solidFill>
                <a:latin typeface="Arial Hebrew - 25"/>
              </a:rPr>
              <a:t>. </a:t>
            </a:r>
            <a:r>
              <a:rPr lang="en-US" smtClean="0">
                <a:solidFill>
                  <a:srgbClr val="000000"/>
                </a:solidFill>
                <a:latin typeface="Lucida Grande - 25"/>
              </a:rPr>
              <a:t>We</a:t>
            </a:r>
            <a:r>
              <a:rPr lang="en-US" smtClean="0">
                <a:solidFill>
                  <a:srgbClr val="000000"/>
                </a:solidFill>
                <a:latin typeface="Arial Hebrew - 25"/>
              </a:rPr>
              <a:t>  </a:t>
            </a:r>
            <a:r>
              <a:rPr lang="en-US" smtClean="0">
                <a:solidFill>
                  <a:srgbClr val="000000"/>
                </a:solidFill>
                <a:latin typeface="Lucida Grande - 25"/>
              </a:rPr>
              <a:t>didn</a:t>
            </a:r>
            <a:r>
              <a:rPr lang="en-US" smtClean="0">
                <a:solidFill>
                  <a:srgbClr val="000000"/>
                </a:solidFill>
                <a:latin typeface="Arial Hebrew - 25"/>
              </a:rPr>
              <a:t>'</a:t>
            </a:r>
            <a:r>
              <a:rPr lang="en-US" smtClean="0">
                <a:solidFill>
                  <a:srgbClr val="000000"/>
                </a:solidFill>
                <a:latin typeface="Lucida Grande - 25"/>
              </a:rPr>
              <a:t>t</a:t>
            </a:r>
            <a:r>
              <a:rPr lang="en-US" smtClean="0">
                <a:solidFill>
                  <a:srgbClr val="000000"/>
                </a:solidFill>
                <a:latin typeface="Arial Hebrew - 25"/>
              </a:rPr>
              <a:t> </a:t>
            </a:r>
            <a:r>
              <a:rPr lang="en-US" smtClean="0">
                <a:solidFill>
                  <a:srgbClr val="000000"/>
                </a:solidFill>
                <a:latin typeface="Lucida Grande - 25"/>
              </a:rPr>
              <a:t>know</a:t>
            </a:r>
            <a:r>
              <a:rPr lang="en-US" smtClean="0">
                <a:solidFill>
                  <a:srgbClr val="000000"/>
                </a:solidFill>
                <a:latin typeface="Arial Hebrew - 25"/>
              </a:rPr>
              <a:t> </a:t>
            </a:r>
            <a:r>
              <a:rPr lang="en-US" smtClean="0">
                <a:solidFill>
                  <a:srgbClr val="000000"/>
                </a:solidFill>
                <a:latin typeface="Lucida Grande - 25"/>
              </a:rPr>
              <a:t>the</a:t>
            </a:r>
            <a:r>
              <a:rPr lang="en-US" smtClean="0">
                <a:solidFill>
                  <a:srgbClr val="000000"/>
                </a:solidFill>
                <a:latin typeface="Arial Hebrew - 25"/>
              </a:rPr>
              <a:t> </a:t>
            </a:r>
            <a:r>
              <a:rPr lang="en-US" smtClean="0">
                <a:solidFill>
                  <a:srgbClr val="000000"/>
                </a:solidFill>
                <a:latin typeface="Lucida Grande - 25"/>
              </a:rPr>
              <a:t>meetings</a:t>
            </a:r>
            <a:r>
              <a:rPr lang="en-US" smtClean="0">
                <a:solidFill>
                  <a:srgbClr val="000000"/>
                </a:solidFill>
                <a:latin typeface="Arial Hebrew - 25"/>
              </a:rPr>
              <a:t> </a:t>
            </a:r>
            <a:r>
              <a:rPr lang="en-US" smtClean="0">
                <a:solidFill>
                  <a:srgbClr val="000000"/>
                </a:solidFill>
                <a:latin typeface="Lucida Grande - 25"/>
              </a:rPr>
              <a:t>were</a:t>
            </a:r>
            <a:r>
              <a:rPr lang="en-US" smtClean="0">
                <a:solidFill>
                  <a:srgbClr val="000000"/>
                </a:solidFill>
                <a:latin typeface="Arial Hebrew - 25"/>
              </a:rPr>
              <a:t> </a:t>
            </a:r>
            <a:r>
              <a:rPr lang="en-US" smtClean="0">
                <a:solidFill>
                  <a:srgbClr val="000000"/>
                </a:solidFill>
                <a:latin typeface="Lucida Grande - 25"/>
              </a:rPr>
              <a:t>happening</a:t>
            </a:r>
            <a:r>
              <a:rPr lang="en-US" smtClean="0">
                <a:solidFill>
                  <a:srgbClr val="000000"/>
                </a:solidFill>
                <a:latin typeface="Arial Hebrew - 25"/>
              </a:rPr>
              <a:t>." - </a:t>
            </a:r>
            <a:r>
              <a:rPr lang="en-US" b="1" smtClean="0">
                <a:solidFill>
                  <a:srgbClr val="000000"/>
                </a:solidFill>
                <a:latin typeface="Lucida Grande - 25"/>
              </a:rPr>
              <a:t>Marginalized</a:t>
            </a:r>
            <a:r>
              <a:rPr lang="en-US" b="1" smtClean="0">
                <a:solidFill>
                  <a:srgbClr val="000000"/>
                </a:solidFill>
                <a:latin typeface="Arial Hebrew - 25"/>
              </a:rPr>
              <a:t> </a:t>
            </a:r>
          </a:p>
          <a:p>
            <a:endParaRPr lang="en-US" b="1" smtClean="0">
              <a:solidFill>
                <a:srgbClr val="000000"/>
              </a:solidFill>
              <a:latin typeface="Arial Hebrew - 25"/>
            </a:endParaRPr>
          </a:p>
          <a:p>
            <a:r>
              <a:rPr lang="en-US" b="1" smtClean="0">
                <a:solidFill>
                  <a:srgbClr val="000000"/>
                </a:solidFill>
                <a:latin typeface="Arial Hebrew - 25"/>
              </a:rPr>
              <a:t>"</a:t>
            </a:r>
            <a:r>
              <a:rPr lang="en-US" smtClean="0">
                <a:solidFill>
                  <a:srgbClr val="000000"/>
                </a:solidFill>
                <a:latin typeface="Lucida Grande - 25"/>
              </a:rPr>
              <a:t>My</a:t>
            </a:r>
            <a:r>
              <a:rPr lang="en-US" smtClean="0">
                <a:solidFill>
                  <a:srgbClr val="000000"/>
                </a:solidFill>
                <a:latin typeface="Arial Hebrew - 25"/>
              </a:rPr>
              <a:t> </a:t>
            </a:r>
            <a:r>
              <a:rPr lang="en-US" smtClean="0">
                <a:solidFill>
                  <a:srgbClr val="000000"/>
                </a:solidFill>
                <a:latin typeface="Lucida Grande - 25"/>
              </a:rPr>
              <a:t>colony</a:t>
            </a:r>
            <a:r>
              <a:rPr lang="en-US" smtClean="0">
                <a:solidFill>
                  <a:srgbClr val="000000"/>
                </a:solidFill>
                <a:latin typeface="Arial Hebrew - 25"/>
              </a:rPr>
              <a:t> </a:t>
            </a:r>
            <a:r>
              <a:rPr lang="en-US" smtClean="0">
                <a:solidFill>
                  <a:srgbClr val="000000"/>
                </a:solidFill>
                <a:latin typeface="Lucida Grande - 25"/>
              </a:rPr>
              <a:t>feels</a:t>
            </a:r>
            <a:r>
              <a:rPr lang="en-US" smtClean="0">
                <a:solidFill>
                  <a:srgbClr val="000000"/>
                </a:solidFill>
                <a:latin typeface="Arial Hebrew - 25"/>
              </a:rPr>
              <a:t> </a:t>
            </a:r>
            <a:r>
              <a:rPr lang="en-US" smtClean="0">
                <a:solidFill>
                  <a:srgbClr val="000000"/>
                </a:solidFill>
                <a:latin typeface="Lucida Grande - 25"/>
              </a:rPr>
              <a:t>great</a:t>
            </a:r>
            <a:r>
              <a:rPr lang="en-US" smtClean="0">
                <a:solidFill>
                  <a:srgbClr val="000000"/>
                </a:solidFill>
                <a:latin typeface="Arial Hebrew - 25"/>
              </a:rPr>
              <a:t> </a:t>
            </a:r>
            <a:r>
              <a:rPr lang="en-US" smtClean="0">
                <a:solidFill>
                  <a:srgbClr val="000000"/>
                </a:solidFill>
                <a:latin typeface="Lucida Grande - 25"/>
              </a:rPr>
              <a:t>about</a:t>
            </a:r>
            <a:r>
              <a:rPr lang="en-US" smtClean="0">
                <a:solidFill>
                  <a:srgbClr val="000000"/>
                </a:solidFill>
                <a:latin typeface="Arial Hebrew - 25"/>
              </a:rPr>
              <a:t> </a:t>
            </a:r>
            <a:r>
              <a:rPr lang="en-US" smtClean="0">
                <a:solidFill>
                  <a:srgbClr val="000000"/>
                </a:solidFill>
                <a:latin typeface="Lucida Grande - 25"/>
              </a:rPr>
              <a:t>the</a:t>
            </a:r>
            <a:r>
              <a:rPr lang="en-US" smtClean="0">
                <a:solidFill>
                  <a:srgbClr val="000000"/>
                </a:solidFill>
                <a:latin typeface="Arial Hebrew - 25"/>
              </a:rPr>
              <a:t> </a:t>
            </a:r>
            <a:r>
              <a:rPr lang="en-US" smtClean="0">
                <a:solidFill>
                  <a:srgbClr val="000000"/>
                </a:solidFill>
                <a:latin typeface="Lucida Grande - 25"/>
              </a:rPr>
              <a:t>outcome</a:t>
            </a:r>
            <a:r>
              <a:rPr lang="en-US" smtClean="0">
                <a:solidFill>
                  <a:srgbClr val="000000"/>
                </a:solidFill>
                <a:latin typeface="Arial Hebrew - 25"/>
              </a:rPr>
              <a:t>." -</a:t>
            </a:r>
            <a:r>
              <a:rPr lang="en-US" b="1" smtClean="0">
                <a:solidFill>
                  <a:srgbClr val="000000"/>
                </a:solidFill>
                <a:latin typeface="Arial Hebrew - 25"/>
              </a:rPr>
              <a:t> </a:t>
            </a:r>
            <a:r>
              <a:rPr lang="en-US" b="1" smtClean="0">
                <a:solidFill>
                  <a:srgbClr val="000000"/>
                </a:solidFill>
                <a:latin typeface="Lucida Grande - 25"/>
              </a:rPr>
              <a:t>Canada</a:t>
            </a:r>
            <a:r>
              <a:rPr lang="en-US" b="1" smtClean="0">
                <a:solidFill>
                  <a:srgbClr val="000000"/>
                </a:solidFill>
                <a:latin typeface="Arial Hebrew - 25"/>
              </a:rPr>
              <a:t> </a:t>
            </a:r>
            <a:r>
              <a:rPr lang="en-US" b="1" smtClean="0">
                <a:solidFill>
                  <a:srgbClr val="000000"/>
                </a:solidFill>
                <a:latin typeface="Lucida Grande - 25"/>
              </a:rPr>
              <a:t>West</a:t>
            </a:r>
            <a:endParaRPr lang="en-US" b="1">
              <a:solidFill>
                <a:srgbClr val="000000"/>
              </a:solidFill>
              <a:latin typeface="Lucida Grande - 25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46100" y="393700"/>
            <a:ext cx="8788400" cy="41549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100" b="1" smtClean="0">
                <a:solidFill>
                  <a:srgbClr val="0000FF"/>
                </a:solidFill>
                <a:latin typeface="Lucida Grande - 28"/>
              </a:rPr>
              <a:t>Conversations</a:t>
            </a:r>
            <a:r>
              <a:rPr lang="en-US" sz="2100" b="1" smtClean="0">
                <a:solidFill>
                  <a:srgbClr val="0000FF"/>
                </a:solidFill>
                <a:latin typeface="Arial Hebrew - 28"/>
              </a:rPr>
              <a:t> </a:t>
            </a:r>
            <a:r>
              <a:rPr lang="en-US" sz="2100" b="1" smtClean="0">
                <a:solidFill>
                  <a:srgbClr val="0000FF"/>
                </a:solidFill>
                <a:latin typeface="Lucida Grande - 28"/>
              </a:rPr>
              <a:t>with</a:t>
            </a:r>
            <a:r>
              <a:rPr lang="en-US" sz="2100" b="1" smtClean="0">
                <a:solidFill>
                  <a:srgbClr val="0000FF"/>
                </a:solidFill>
                <a:latin typeface="Arial Hebrew - 28"/>
              </a:rPr>
              <a:t> </a:t>
            </a:r>
            <a:r>
              <a:rPr lang="en-US" sz="2100" b="1" smtClean="0">
                <a:solidFill>
                  <a:srgbClr val="0000FF"/>
                </a:solidFill>
                <a:latin typeface="Lucida Grande - 28"/>
              </a:rPr>
              <a:t>our</a:t>
            </a:r>
            <a:r>
              <a:rPr lang="en-US" sz="2100" b="1" smtClean="0">
                <a:solidFill>
                  <a:srgbClr val="0000FF"/>
                </a:solidFill>
                <a:latin typeface="Arial Hebrew - 28"/>
              </a:rPr>
              <a:t> </a:t>
            </a:r>
            <a:r>
              <a:rPr lang="en-US" sz="2100" b="1" smtClean="0">
                <a:solidFill>
                  <a:srgbClr val="0000FF"/>
                </a:solidFill>
                <a:latin typeface="Lucida Grande - 28"/>
              </a:rPr>
              <a:t>Classroom</a:t>
            </a:r>
            <a:r>
              <a:rPr lang="en-US" sz="2100" b="1" smtClean="0">
                <a:solidFill>
                  <a:srgbClr val="0000FF"/>
                </a:solidFill>
                <a:latin typeface="Arial Hebrew - 28"/>
              </a:rPr>
              <a:t> </a:t>
            </a:r>
            <a:r>
              <a:rPr lang="en-US" sz="2100" b="1" smtClean="0">
                <a:solidFill>
                  <a:srgbClr val="0000FF"/>
                </a:solidFill>
                <a:latin typeface="Lucida Grande - 28"/>
              </a:rPr>
              <a:t>Delegates</a:t>
            </a:r>
            <a:r>
              <a:rPr lang="en-US" sz="2100" b="1" smtClean="0">
                <a:solidFill>
                  <a:srgbClr val="0000FF"/>
                </a:solidFill>
                <a:latin typeface="Arial Hebrew - 28"/>
              </a:rPr>
              <a:t>:</a:t>
            </a:r>
            <a:endParaRPr lang="en-US" sz="2100" b="1">
              <a:solidFill>
                <a:srgbClr val="0000FF"/>
              </a:solidFill>
              <a:latin typeface="Arial Hebrew - 28"/>
            </a:endParaRPr>
          </a:p>
        </p:txBody>
      </p:sp>
    </p:spTree>
    <p:extLst>
      <p:ext uri="{BB962C8B-B14F-4D97-AF65-F5344CB8AC3E}">
        <p14:creationId xmlns:p14="http://schemas.microsoft.com/office/powerpoint/2010/main" val="29235944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08300" y="279400"/>
            <a:ext cx="5130800" cy="492443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600" b="1" smtClean="0">
                <a:solidFill>
                  <a:srgbClr val="0000FF"/>
                </a:solidFill>
                <a:latin typeface="Lucida Grande - 35"/>
              </a:rPr>
              <a:t>Quebec</a:t>
            </a:r>
            <a:r>
              <a:rPr lang="en-US" sz="2600" b="1" smtClean="0">
                <a:solidFill>
                  <a:srgbClr val="0000FF"/>
                </a:solidFill>
                <a:latin typeface="Arial Hebrew - 35"/>
              </a:rPr>
              <a:t> </a:t>
            </a:r>
            <a:r>
              <a:rPr lang="en-US" sz="2600" b="1" smtClean="0">
                <a:solidFill>
                  <a:srgbClr val="0000FF"/>
                </a:solidFill>
                <a:latin typeface="Lucida Grande - 35"/>
              </a:rPr>
              <a:t>Conference</a:t>
            </a:r>
            <a:endParaRPr lang="en-US" sz="2600" b="1">
              <a:solidFill>
                <a:srgbClr val="0000FF"/>
              </a:solidFill>
              <a:latin typeface="Lucida Grande - 35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5900" y="1041400"/>
            <a:ext cx="9779000" cy="4432304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600" b="1" smtClean="0">
                <a:solidFill>
                  <a:srgbClr val="000000"/>
                </a:solidFill>
                <a:latin typeface="Lucida Grande - 22"/>
              </a:rPr>
              <a:t>DATE</a:t>
            </a:r>
            <a:r>
              <a:rPr lang="en-US" sz="1600" b="1" smtClean="0">
                <a:solidFill>
                  <a:srgbClr val="000000"/>
                </a:solidFill>
                <a:latin typeface="Arial Hebrew - 22"/>
              </a:rPr>
              <a:t>: </a:t>
            </a:r>
            <a:r>
              <a:rPr lang="en-US" sz="1600" smtClean="0">
                <a:solidFill>
                  <a:srgbClr val="000000"/>
                </a:solidFill>
                <a:latin typeface="Lucida Grande - 22"/>
              </a:rPr>
              <a:t>October</a:t>
            </a:r>
            <a:r>
              <a:rPr lang="en-US" sz="1600" smtClean="0">
                <a:solidFill>
                  <a:srgbClr val="000000"/>
                </a:solidFill>
                <a:latin typeface="Arial Hebrew - 22"/>
              </a:rPr>
              <a:t> 1864</a:t>
            </a:r>
          </a:p>
          <a:p>
            <a:endParaRPr lang="en-US" sz="1600" smtClean="0">
              <a:solidFill>
                <a:srgbClr val="000000"/>
              </a:solidFill>
              <a:latin typeface="Arial Hebrew - 22"/>
            </a:endParaRPr>
          </a:p>
          <a:p>
            <a:r>
              <a:rPr lang="en-US" sz="1600" smtClean="0">
                <a:solidFill>
                  <a:srgbClr val="000000"/>
                </a:solidFill>
                <a:latin typeface="Arial Hebrew - 22"/>
              </a:rPr>
              <a:t>LO</a:t>
            </a:r>
            <a:r>
              <a:rPr lang="en-US" sz="1600" b="1" smtClean="0">
                <a:solidFill>
                  <a:srgbClr val="000000"/>
                </a:solidFill>
                <a:latin typeface="Lucida Grande - 22"/>
              </a:rPr>
              <a:t>CATION</a:t>
            </a:r>
            <a:r>
              <a:rPr lang="en-US" sz="1600" b="1" smtClean="0">
                <a:solidFill>
                  <a:srgbClr val="000000"/>
                </a:solidFill>
                <a:latin typeface="Arial Hebrew - 22"/>
              </a:rPr>
              <a:t>:</a:t>
            </a:r>
            <a:r>
              <a:rPr lang="en-US" sz="1600" smtClean="0">
                <a:solidFill>
                  <a:srgbClr val="000000"/>
                </a:solidFill>
                <a:latin typeface="Arial Hebrew - 22"/>
              </a:rPr>
              <a:t> </a:t>
            </a:r>
            <a:r>
              <a:rPr lang="en-US" sz="1600" smtClean="0">
                <a:solidFill>
                  <a:srgbClr val="000000"/>
                </a:solidFill>
                <a:latin typeface="Lucida Grande - 22"/>
              </a:rPr>
              <a:t>Quebec</a:t>
            </a:r>
            <a:r>
              <a:rPr lang="en-US" sz="1600" smtClean="0">
                <a:solidFill>
                  <a:srgbClr val="000000"/>
                </a:solidFill>
                <a:latin typeface="Arial Hebrew - 22"/>
              </a:rPr>
              <a:t> </a:t>
            </a:r>
            <a:r>
              <a:rPr lang="en-US" sz="1600" smtClean="0">
                <a:solidFill>
                  <a:srgbClr val="000000"/>
                </a:solidFill>
                <a:latin typeface="Lucida Grande - 22"/>
              </a:rPr>
              <a:t>City</a:t>
            </a:r>
          </a:p>
          <a:p>
            <a:endParaRPr lang="en-US" sz="1600" smtClean="0">
              <a:solidFill>
                <a:srgbClr val="000000"/>
              </a:solidFill>
              <a:latin typeface="Lucida Grande - 22"/>
            </a:endParaRPr>
          </a:p>
          <a:p>
            <a:r>
              <a:rPr lang="en-US" sz="1600" smtClean="0">
                <a:solidFill>
                  <a:srgbClr val="000000"/>
                </a:solidFill>
                <a:latin typeface="Lucida Grande - 22"/>
              </a:rPr>
              <a:t>KE</a:t>
            </a:r>
            <a:r>
              <a:rPr lang="en-US" sz="1600" b="1" smtClean="0">
                <a:solidFill>
                  <a:srgbClr val="000000"/>
                </a:solidFill>
                <a:latin typeface="Lucida Grande - 22"/>
              </a:rPr>
              <a:t>Y</a:t>
            </a:r>
            <a:r>
              <a:rPr lang="en-US" sz="1600" b="1" smtClean="0">
                <a:solidFill>
                  <a:srgbClr val="000000"/>
                </a:solidFill>
                <a:latin typeface="Arial Hebrew - 22"/>
              </a:rPr>
              <a:t> </a:t>
            </a:r>
            <a:r>
              <a:rPr lang="en-US" sz="1600" b="1" smtClean="0">
                <a:solidFill>
                  <a:srgbClr val="000000"/>
                </a:solidFill>
                <a:latin typeface="Lucida Grande - 22"/>
              </a:rPr>
              <a:t>PLAYERS</a:t>
            </a:r>
            <a:r>
              <a:rPr lang="en-US" sz="1600" b="1" smtClean="0">
                <a:solidFill>
                  <a:srgbClr val="000000"/>
                </a:solidFill>
                <a:latin typeface="Arial Hebrew - 22"/>
              </a:rPr>
              <a:t>:</a:t>
            </a:r>
            <a:r>
              <a:rPr lang="en-US" sz="1600" smtClean="0">
                <a:solidFill>
                  <a:srgbClr val="000000"/>
                </a:solidFill>
                <a:latin typeface="Arial Hebrew - 22"/>
              </a:rPr>
              <a:t> </a:t>
            </a:r>
            <a:r>
              <a:rPr lang="en-US" sz="1600" smtClean="0">
                <a:solidFill>
                  <a:srgbClr val="000000"/>
                </a:solidFill>
                <a:latin typeface="Lucida Grande - 22"/>
              </a:rPr>
              <a:t>Martimes</a:t>
            </a:r>
            <a:r>
              <a:rPr lang="en-US" sz="1600" smtClean="0">
                <a:solidFill>
                  <a:srgbClr val="000000"/>
                </a:solidFill>
                <a:latin typeface="Arial Hebrew - 22"/>
              </a:rPr>
              <a:t>, </a:t>
            </a:r>
            <a:r>
              <a:rPr lang="en-US" sz="1600" smtClean="0">
                <a:solidFill>
                  <a:srgbClr val="000000"/>
                </a:solidFill>
                <a:latin typeface="Lucida Grande - 22"/>
              </a:rPr>
              <a:t>Canadas</a:t>
            </a:r>
            <a:r>
              <a:rPr lang="en-US" sz="1600" smtClean="0">
                <a:solidFill>
                  <a:srgbClr val="000000"/>
                </a:solidFill>
                <a:latin typeface="Arial Hebrew - 22"/>
              </a:rPr>
              <a:t>, </a:t>
            </a:r>
            <a:r>
              <a:rPr lang="en-US" sz="1600" smtClean="0">
                <a:solidFill>
                  <a:srgbClr val="000000"/>
                </a:solidFill>
                <a:latin typeface="Lucida Grande - 22"/>
              </a:rPr>
              <a:t>and</a:t>
            </a:r>
            <a:r>
              <a:rPr lang="en-US" sz="1600" smtClean="0">
                <a:solidFill>
                  <a:srgbClr val="000000"/>
                </a:solidFill>
                <a:latin typeface="Arial Hebrew - 22"/>
              </a:rPr>
              <a:t> </a:t>
            </a:r>
            <a:r>
              <a:rPr lang="en-US" sz="1600" smtClean="0">
                <a:solidFill>
                  <a:srgbClr val="000000"/>
                </a:solidFill>
                <a:latin typeface="Lucida Grande - 22"/>
              </a:rPr>
              <a:t>Newfoundland</a:t>
            </a:r>
            <a:r>
              <a:rPr lang="en-US" sz="1600" smtClean="0">
                <a:solidFill>
                  <a:srgbClr val="000000"/>
                </a:solidFill>
                <a:latin typeface="Arial Hebrew - 22"/>
              </a:rPr>
              <a:t>. </a:t>
            </a:r>
          </a:p>
          <a:p>
            <a:endParaRPr lang="en-US" sz="1600" smtClean="0">
              <a:solidFill>
                <a:srgbClr val="000000"/>
              </a:solidFill>
              <a:latin typeface="Arial Hebrew - 22"/>
            </a:endParaRPr>
          </a:p>
          <a:p>
            <a:r>
              <a:rPr lang="en-US" sz="1600" smtClean="0">
                <a:solidFill>
                  <a:srgbClr val="000000"/>
                </a:solidFill>
                <a:latin typeface="Arial Hebrew - 22"/>
              </a:rPr>
              <a:t>LE</a:t>
            </a:r>
            <a:r>
              <a:rPr lang="en-US" sz="1600" b="1" smtClean="0">
                <a:solidFill>
                  <a:srgbClr val="000000"/>
                </a:solidFill>
                <a:latin typeface="Lucida Grande - 22"/>
              </a:rPr>
              <a:t>FT</a:t>
            </a:r>
            <a:r>
              <a:rPr lang="en-US" sz="1600" b="1" smtClean="0">
                <a:solidFill>
                  <a:srgbClr val="000000"/>
                </a:solidFill>
                <a:latin typeface="Arial Hebrew - 22"/>
              </a:rPr>
              <a:t> </a:t>
            </a:r>
            <a:r>
              <a:rPr lang="en-US" sz="1600" b="1" smtClean="0">
                <a:solidFill>
                  <a:srgbClr val="000000"/>
                </a:solidFill>
                <a:latin typeface="Lucida Grande - 22"/>
              </a:rPr>
              <a:t>OUT</a:t>
            </a:r>
            <a:r>
              <a:rPr lang="en-US" sz="1600" b="1" smtClean="0">
                <a:solidFill>
                  <a:srgbClr val="000000"/>
                </a:solidFill>
                <a:latin typeface="Arial Hebrew - 22"/>
              </a:rPr>
              <a:t>: </a:t>
            </a:r>
            <a:r>
              <a:rPr lang="en-US" sz="1600" smtClean="0">
                <a:solidFill>
                  <a:srgbClr val="000000"/>
                </a:solidFill>
                <a:latin typeface="Lucida Grande - 22"/>
              </a:rPr>
              <a:t>British</a:t>
            </a:r>
            <a:r>
              <a:rPr lang="en-US" sz="1600" smtClean="0">
                <a:solidFill>
                  <a:srgbClr val="000000"/>
                </a:solidFill>
                <a:latin typeface="Arial Hebrew - 22"/>
              </a:rPr>
              <a:t> </a:t>
            </a:r>
            <a:r>
              <a:rPr lang="en-US" sz="1600" smtClean="0">
                <a:solidFill>
                  <a:srgbClr val="000000"/>
                </a:solidFill>
                <a:latin typeface="Lucida Grande - 22"/>
              </a:rPr>
              <a:t>Columbia</a:t>
            </a:r>
            <a:r>
              <a:rPr lang="en-US" sz="1600" smtClean="0">
                <a:solidFill>
                  <a:srgbClr val="000000"/>
                </a:solidFill>
                <a:latin typeface="Arial Hebrew - 22"/>
              </a:rPr>
              <a:t>, </a:t>
            </a:r>
            <a:r>
              <a:rPr lang="en-US" sz="1600" smtClean="0">
                <a:solidFill>
                  <a:srgbClr val="000000"/>
                </a:solidFill>
                <a:latin typeface="Lucida Grande - 22"/>
              </a:rPr>
              <a:t>Aboriginals</a:t>
            </a:r>
            <a:r>
              <a:rPr lang="en-US" sz="1600" smtClean="0">
                <a:solidFill>
                  <a:srgbClr val="000000"/>
                </a:solidFill>
                <a:latin typeface="Arial Hebrew - 22"/>
              </a:rPr>
              <a:t> </a:t>
            </a:r>
            <a:r>
              <a:rPr lang="en-US" sz="1600" smtClean="0">
                <a:solidFill>
                  <a:srgbClr val="000000"/>
                </a:solidFill>
                <a:latin typeface="Lucida Grande - 22"/>
              </a:rPr>
              <a:t>and</a:t>
            </a:r>
            <a:r>
              <a:rPr lang="en-US" sz="1600" smtClean="0">
                <a:solidFill>
                  <a:srgbClr val="000000"/>
                </a:solidFill>
                <a:latin typeface="Arial Hebrew - 22"/>
              </a:rPr>
              <a:t> </a:t>
            </a:r>
            <a:r>
              <a:rPr lang="en-US" sz="1600" smtClean="0">
                <a:solidFill>
                  <a:srgbClr val="000000"/>
                </a:solidFill>
                <a:latin typeface="Lucida Grande - 22"/>
              </a:rPr>
              <a:t>Marginalized</a:t>
            </a:r>
            <a:r>
              <a:rPr lang="en-US" sz="1600" smtClean="0">
                <a:solidFill>
                  <a:srgbClr val="000000"/>
                </a:solidFill>
                <a:latin typeface="Arial Hebrew - 22"/>
              </a:rPr>
              <a:t> </a:t>
            </a:r>
            <a:r>
              <a:rPr lang="en-US" sz="1600" smtClean="0">
                <a:solidFill>
                  <a:srgbClr val="000000"/>
                </a:solidFill>
                <a:latin typeface="Lucida Grande - 22"/>
              </a:rPr>
              <a:t>peoples</a:t>
            </a:r>
            <a:r>
              <a:rPr lang="en-US" sz="1600" smtClean="0">
                <a:solidFill>
                  <a:srgbClr val="000000"/>
                </a:solidFill>
                <a:latin typeface="Arial Hebrew - 22"/>
              </a:rPr>
              <a:t> </a:t>
            </a:r>
          </a:p>
          <a:p>
            <a:endParaRPr lang="en-US" sz="1600" smtClean="0">
              <a:solidFill>
                <a:srgbClr val="000000"/>
              </a:solidFill>
              <a:latin typeface="Arial Hebrew - 22"/>
            </a:endParaRPr>
          </a:p>
          <a:p>
            <a:r>
              <a:rPr lang="en-US" sz="1600" smtClean="0">
                <a:solidFill>
                  <a:srgbClr val="000000"/>
                </a:solidFill>
                <a:latin typeface="Arial Hebrew - 22"/>
              </a:rPr>
              <a:t>KE</a:t>
            </a:r>
            <a:r>
              <a:rPr lang="en-US" sz="1600" b="1" smtClean="0">
                <a:solidFill>
                  <a:srgbClr val="000000"/>
                </a:solidFill>
                <a:latin typeface="Lucida Grande - 22"/>
              </a:rPr>
              <a:t>Y</a:t>
            </a:r>
            <a:r>
              <a:rPr lang="en-US" sz="1600" b="1" smtClean="0">
                <a:solidFill>
                  <a:srgbClr val="000000"/>
                </a:solidFill>
                <a:latin typeface="Arial Hebrew - 22"/>
              </a:rPr>
              <a:t> </a:t>
            </a:r>
            <a:r>
              <a:rPr lang="en-US" sz="1600" b="1" smtClean="0">
                <a:solidFill>
                  <a:srgbClr val="000000"/>
                </a:solidFill>
                <a:latin typeface="Lucida Grande - 22"/>
              </a:rPr>
              <a:t>DECISIONS</a:t>
            </a:r>
            <a:r>
              <a:rPr lang="en-US" sz="1600" b="1" smtClean="0">
                <a:solidFill>
                  <a:srgbClr val="000000"/>
                </a:solidFill>
                <a:latin typeface="Arial Hebrew - 22"/>
              </a:rPr>
              <a:t>: </a:t>
            </a:r>
          </a:p>
          <a:p>
            <a:r>
              <a:rPr lang="en-US" sz="1600" b="1" smtClean="0">
                <a:solidFill>
                  <a:srgbClr val="000000"/>
                </a:solidFill>
                <a:latin typeface="Arial Hebrew - 22"/>
              </a:rPr>
              <a:t>1) </a:t>
            </a:r>
            <a:r>
              <a:rPr lang="en-US" sz="1600" b="1" smtClean="0">
                <a:solidFill>
                  <a:srgbClr val="000000"/>
                </a:solidFill>
                <a:latin typeface="Lucida Grande - 22"/>
              </a:rPr>
              <a:t>Sir</a:t>
            </a:r>
            <a:r>
              <a:rPr lang="en-US" sz="1600" b="1" smtClean="0">
                <a:solidFill>
                  <a:srgbClr val="000000"/>
                </a:solidFill>
                <a:latin typeface="Arial Hebrew - 22"/>
              </a:rPr>
              <a:t> </a:t>
            </a:r>
            <a:r>
              <a:rPr lang="en-US" sz="1600" b="1" smtClean="0">
                <a:solidFill>
                  <a:srgbClr val="000000"/>
                </a:solidFill>
                <a:latin typeface="Lucida Grande - 22"/>
              </a:rPr>
              <a:t>John</a:t>
            </a:r>
            <a:r>
              <a:rPr lang="en-US" sz="1600" b="1" smtClean="0">
                <a:solidFill>
                  <a:srgbClr val="000000"/>
                </a:solidFill>
                <a:latin typeface="Arial Hebrew - 22"/>
              </a:rPr>
              <a:t> </a:t>
            </a:r>
            <a:r>
              <a:rPr lang="en-US" sz="1600" b="1" smtClean="0">
                <a:solidFill>
                  <a:srgbClr val="000000"/>
                </a:solidFill>
                <a:latin typeface="Lucida Grande - 22"/>
              </a:rPr>
              <a:t>A</a:t>
            </a:r>
            <a:r>
              <a:rPr lang="en-US" sz="1600" b="1" smtClean="0">
                <a:solidFill>
                  <a:srgbClr val="000000"/>
                </a:solidFill>
                <a:latin typeface="Arial Hebrew - 22"/>
              </a:rPr>
              <a:t>. </a:t>
            </a:r>
            <a:r>
              <a:rPr lang="en-US" sz="1600" b="1" smtClean="0">
                <a:solidFill>
                  <a:srgbClr val="000000"/>
                </a:solidFill>
                <a:latin typeface="Lucida Grande - 22"/>
              </a:rPr>
              <a:t>MacDonald</a:t>
            </a:r>
            <a:r>
              <a:rPr lang="en-US" sz="1600" b="1" smtClean="0">
                <a:solidFill>
                  <a:srgbClr val="000000"/>
                </a:solidFill>
                <a:latin typeface="Arial Hebrew - 22"/>
              </a:rPr>
              <a:t>'</a:t>
            </a:r>
            <a:r>
              <a:rPr lang="en-US" sz="1600" b="1" smtClean="0">
                <a:solidFill>
                  <a:srgbClr val="000000"/>
                </a:solidFill>
                <a:latin typeface="Lucida Grande - 22"/>
              </a:rPr>
              <a:t>s</a:t>
            </a:r>
            <a:r>
              <a:rPr lang="en-US" sz="1600" b="1" smtClean="0">
                <a:solidFill>
                  <a:srgbClr val="000000"/>
                </a:solidFill>
                <a:latin typeface="Arial Hebrew - 22"/>
              </a:rPr>
              <a:t> 72 </a:t>
            </a:r>
            <a:r>
              <a:rPr lang="en-US" sz="1600" b="1" smtClean="0">
                <a:solidFill>
                  <a:srgbClr val="000000"/>
                </a:solidFill>
                <a:latin typeface="Lucida Grande - 22"/>
              </a:rPr>
              <a:t>Resolutions</a:t>
            </a:r>
          </a:p>
          <a:p>
            <a:r>
              <a:rPr lang="en-US" sz="1600" b="1" smtClean="0">
                <a:solidFill>
                  <a:srgbClr val="000000"/>
                </a:solidFill>
                <a:latin typeface="Lucida Grande - 22"/>
              </a:rPr>
              <a:t> </a:t>
            </a:r>
            <a:r>
              <a:rPr lang="en-US" sz="1600" smtClean="0">
                <a:solidFill>
                  <a:srgbClr val="000000"/>
                </a:solidFill>
                <a:latin typeface="Lucida Grande - 22"/>
              </a:rPr>
              <a:t>•</a:t>
            </a:r>
            <a:r>
              <a:rPr lang="en-US" sz="1600" smtClean="0">
                <a:solidFill>
                  <a:srgbClr val="000000"/>
                </a:solidFill>
                <a:latin typeface="Arial Hebrew - 22"/>
              </a:rPr>
              <a:t> </a:t>
            </a:r>
            <a:r>
              <a:rPr lang="en-US" sz="1600" b="1" smtClean="0">
                <a:solidFill>
                  <a:srgbClr val="000000"/>
                </a:solidFill>
                <a:latin typeface="Lucida Grande - 22"/>
              </a:rPr>
              <a:t>Senate</a:t>
            </a:r>
            <a:r>
              <a:rPr lang="en-US" sz="1600" smtClean="0">
                <a:solidFill>
                  <a:srgbClr val="000000"/>
                </a:solidFill>
                <a:latin typeface="Arial Hebrew - 22"/>
              </a:rPr>
              <a:t> </a:t>
            </a:r>
            <a:r>
              <a:rPr lang="en-US" sz="1600" smtClean="0">
                <a:solidFill>
                  <a:srgbClr val="000000"/>
                </a:solidFill>
                <a:latin typeface="Lucida Grande - 22"/>
              </a:rPr>
              <a:t>and</a:t>
            </a:r>
            <a:r>
              <a:rPr lang="en-US" sz="1600" smtClean="0">
                <a:solidFill>
                  <a:srgbClr val="000000"/>
                </a:solidFill>
                <a:latin typeface="Arial Hebrew - 22"/>
              </a:rPr>
              <a:t>  </a:t>
            </a:r>
            <a:r>
              <a:rPr lang="en-US" sz="1600" b="1" smtClean="0">
                <a:solidFill>
                  <a:srgbClr val="000000"/>
                </a:solidFill>
                <a:latin typeface="Lucida Grande - 22"/>
              </a:rPr>
              <a:t>House</a:t>
            </a:r>
            <a:r>
              <a:rPr lang="en-US" sz="1600" b="1" smtClean="0">
                <a:solidFill>
                  <a:srgbClr val="000000"/>
                </a:solidFill>
                <a:latin typeface="Arial Hebrew - 22"/>
              </a:rPr>
              <a:t> </a:t>
            </a:r>
            <a:r>
              <a:rPr lang="en-US" sz="1600" b="1" smtClean="0">
                <a:solidFill>
                  <a:srgbClr val="000000"/>
                </a:solidFill>
                <a:latin typeface="Lucida Grande - 22"/>
              </a:rPr>
              <a:t>of</a:t>
            </a:r>
            <a:r>
              <a:rPr lang="en-US" sz="1600" b="1" smtClean="0">
                <a:solidFill>
                  <a:srgbClr val="000000"/>
                </a:solidFill>
                <a:latin typeface="Arial Hebrew - 22"/>
              </a:rPr>
              <a:t> </a:t>
            </a:r>
            <a:r>
              <a:rPr lang="en-US" sz="1600" b="1" smtClean="0">
                <a:solidFill>
                  <a:srgbClr val="000000"/>
                </a:solidFill>
                <a:latin typeface="Lucida Grande - 22"/>
              </a:rPr>
              <a:t>Commons</a:t>
            </a:r>
          </a:p>
          <a:p>
            <a:r>
              <a:rPr lang="en-US" sz="1600" b="1" smtClean="0">
                <a:solidFill>
                  <a:srgbClr val="000000"/>
                </a:solidFill>
                <a:latin typeface="Lucida Grande - 22"/>
              </a:rPr>
              <a:t> </a:t>
            </a:r>
            <a:r>
              <a:rPr lang="en-US" sz="1600" smtClean="0">
                <a:solidFill>
                  <a:srgbClr val="000000"/>
                </a:solidFill>
                <a:latin typeface="Lucida Grande - 22"/>
              </a:rPr>
              <a:t>•</a:t>
            </a:r>
            <a:r>
              <a:rPr lang="en-US" sz="1600" smtClean="0">
                <a:solidFill>
                  <a:srgbClr val="000000"/>
                </a:solidFill>
                <a:latin typeface="Arial Hebrew - 22"/>
              </a:rPr>
              <a:t> </a:t>
            </a:r>
            <a:r>
              <a:rPr lang="en-US" sz="1600" b="1" smtClean="0">
                <a:solidFill>
                  <a:srgbClr val="000000"/>
                </a:solidFill>
                <a:latin typeface="Lucida Grande - 22"/>
              </a:rPr>
              <a:t>Federal</a:t>
            </a:r>
            <a:r>
              <a:rPr lang="en-US" sz="1600" smtClean="0">
                <a:solidFill>
                  <a:srgbClr val="000000"/>
                </a:solidFill>
                <a:latin typeface="Lucida Grande - 22"/>
              </a:rPr>
              <a:t> and </a:t>
            </a:r>
            <a:r>
              <a:rPr lang="en-US" sz="1600" b="1" smtClean="0">
                <a:solidFill>
                  <a:srgbClr val="000000"/>
                </a:solidFill>
                <a:latin typeface="Lucida Grande - 22"/>
              </a:rPr>
              <a:t>provincial</a:t>
            </a:r>
            <a:r>
              <a:rPr lang="en-US" sz="1600" smtClean="0">
                <a:solidFill>
                  <a:srgbClr val="000000"/>
                </a:solidFill>
                <a:latin typeface="Lucida Grande - 22"/>
              </a:rPr>
              <a:t> governments</a:t>
            </a:r>
          </a:p>
          <a:p>
            <a:r>
              <a:rPr lang="en-US" sz="1600" smtClean="0">
                <a:solidFill>
                  <a:srgbClr val="000000"/>
                </a:solidFill>
                <a:latin typeface="Lucida Grande - 22"/>
              </a:rPr>
              <a:t> •</a:t>
            </a:r>
            <a:r>
              <a:rPr lang="en-US" sz="1600" smtClean="0">
                <a:solidFill>
                  <a:srgbClr val="000000"/>
                </a:solidFill>
                <a:latin typeface="Arial Hebrew - 22"/>
              </a:rPr>
              <a:t> </a:t>
            </a:r>
            <a:r>
              <a:rPr lang="en-US" sz="1600" smtClean="0">
                <a:solidFill>
                  <a:srgbClr val="000000"/>
                </a:solidFill>
                <a:latin typeface="Lucida Grande - 22"/>
              </a:rPr>
              <a:t>Ontario</a:t>
            </a:r>
            <a:r>
              <a:rPr lang="en-US" sz="1600" smtClean="0">
                <a:solidFill>
                  <a:srgbClr val="000000"/>
                </a:solidFill>
                <a:latin typeface="Arial Hebrew - 22"/>
              </a:rPr>
              <a:t> </a:t>
            </a:r>
            <a:r>
              <a:rPr lang="en-US" sz="1600" smtClean="0">
                <a:solidFill>
                  <a:srgbClr val="000000"/>
                </a:solidFill>
                <a:latin typeface="Lucida Grande - 22"/>
              </a:rPr>
              <a:t>and</a:t>
            </a:r>
            <a:r>
              <a:rPr lang="en-US" sz="1600" smtClean="0">
                <a:solidFill>
                  <a:srgbClr val="000000"/>
                </a:solidFill>
                <a:latin typeface="Arial Hebrew - 22"/>
              </a:rPr>
              <a:t> </a:t>
            </a:r>
            <a:r>
              <a:rPr lang="en-US" sz="1600" smtClean="0">
                <a:solidFill>
                  <a:srgbClr val="000000"/>
                </a:solidFill>
                <a:latin typeface="Lucida Grande - 22"/>
              </a:rPr>
              <a:t>Quebec</a:t>
            </a:r>
          </a:p>
          <a:p>
            <a:endParaRPr lang="en-US" sz="1600" smtClean="0">
              <a:solidFill>
                <a:srgbClr val="000000"/>
              </a:solidFill>
              <a:latin typeface="Lucida Grande - 22"/>
            </a:endParaRPr>
          </a:p>
          <a:p>
            <a:r>
              <a:rPr lang="en-US" sz="1600" smtClean="0">
                <a:solidFill>
                  <a:srgbClr val="000000"/>
                </a:solidFill>
                <a:latin typeface="Lucida Grande - 22"/>
              </a:rPr>
              <a:t>2)</a:t>
            </a:r>
            <a:r>
              <a:rPr lang="en-US" sz="1600" b="1" smtClean="0">
                <a:solidFill>
                  <a:srgbClr val="000000"/>
                </a:solidFill>
                <a:latin typeface="Arial Hebrew - 22"/>
              </a:rPr>
              <a:t> </a:t>
            </a:r>
            <a:r>
              <a:rPr lang="en-US" sz="1600" b="1" smtClean="0">
                <a:solidFill>
                  <a:srgbClr val="000000"/>
                </a:solidFill>
                <a:latin typeface="Lucida Grande - 22"/>
              </a:rPr>
              <a:t>Reactions</a:t>
            </a:r>
            <a:r>
              <a:rPr lang="en-US" sz="1600" b="1" smtClean="0">
                <a:solidFill>
                  <a:srgbClr val="000000"/>
                </a:solidFill>
                <a:latin typeface="Arial Hebrew - 22"/>
              </a:rPr>
              <a:t> </a:t>
            </a:r>
            <a:r>
              <a:rPr lang="en-US" sz="1600" b="1" smtClean="0">
                <a:solidFill>
                  <a:srgbClr val="000000"/>
                </a:solidFill>
                <a:latin typeface="Lucida Grande - 22"/>
              </a:rPr>
              <a:t>in</a:t>
            </a:r>
            <a:r>
              <a:rPr lang="en-US" sz="1600" b="1" smtClean="0">
                <a:solidFill>
                  <a:srgbClr val="000000"/>
                </a:solidFill>
                <a:latin typeface="Arial Hebrew - 22"/>
              </a:rPr>
              <a:t> </a:t>
            </a:r>
            <a:r>
              <a:rPr lang="en-US" sz="1600" b="1" smtClean="0">
                <a:solidFill>
                  <a:srgbClr val="000000"/>
                </a:solidFill>
                <a:latin typeface="Lucida Grande - 22"/>
              </a:rPr>
              <a:t>the</a:t>
            </a:r>
            <a:r>
              <a:rPr lang="en-US" sz="1600" b="1" smtClean="0">
                <a:solidFill>
                  <a:srgbClr val="000000"/>
                </a:solidFill>
                <a:latin typeface="Arial Hebrew - 22"/>
              </a:rPr>
              <a:t> </a:t>
            </a:r>
            <a:r>
              <a:rPr lang="en-US" sz="1600" b="1" smtClean="0">
                <a:solidFill>
                  <a:srgbClr val="000000"/>
                </a:solidFill>
                <a:latin typeface="Lucida Grande - 22"/>
              </a:rPr>
              <a:t>Atlantic</a:t>
            </a:r>
            <a:r>
              <a:rPr lang="en-US" sz="1600" b="1" smtClean="0">
                <a:solidFill>
                  <a:srgbClr val="000000"/>
                </a:solidFill>
                <a:latin typeface="Arial Hebrew - 22"/>
              </a:rPr>
              <a:t> </a:t>
            </a:r>
            <a:r>
              <a:rPr lang="en-US" sz="1600" b="1" smtClean="0">
                <a:solidFill>
                  <a:srgbClr val="000000"/>
                </a:solidFill>
                <a:latin typeface="Lucida Grande - 22"/>
              </a:rPr>
              <a:t>Colonies</a:t>
            </a:r>
          </a:p>
          <a:p>
            <a:r>
              <a:rPr lang="en-US" sz="1600" b="1" smtClean="0">
                <a:solidFill>
                  <a:srgbClr val="000000"/>
                </a:solidFill>
                <a:latin typeface="Lucida Grande - 22"/>
              </a:rPr>
              <a:t>T</a:t>
            </a:r>
            <a:r>
              <a:rPr lang="en-US" smtClean="0">
                <a:solidFill>
                  <a:srgbClr val="000000"/>
                </a:solidFill>
                <a:latin typeface="Lucida Grande - 24"/>
              </a:rPr>
              <a:t>he</a:t>
            </a:r>
            <a:r>
              <a:rPr lang="en-US" smtClean="0">
                <a:solidFill>
                  <a:srgbClr val="000000"/>
                </a:solidFill>
                <a:latin typeface="Arial Hebrew - 24"/>
              </a:rPr>
              <a:t> </a:t>
            </a:r>
            <a:r>
              <a:rPr lang="en-US" smtClean="0">
                <a:solidFill>
                  <a:srgbClr val="000000"/>
                </a:solidFill>
                <a:latin typeface="Lucida Grande - 24"/>
              </a:rPr>
              <a:t>Maritimes</a:t>
            </a:r>
            <a:r>
              <a:rPr lang="en-US" smtClean="0">
                <a:solidFill>
                  <a:srgbClr val="000000"/>
                </a:solidFill>
                <a:latin typeface="Arial Hebrew - 24"/>
              </a:rPr>
              <a:t> </a:t>
            </a:r>
            <a:r>
              <a:rPr lang="en-US" smtClean="0">
                <a:solidFill>
                  <a:srgbClr val="000000"/>
                </a:solidFill>
                <a:latin typeface="Lucida Grande - 24"/>
              </a:rPr>
              <a:t>were</a:t>
            </a:r>
            <a:r>
              <a:rPr lang="en-US" smtClean="0">
                <a:solidFill>
                  <a:srgbClr val="000000"/>
                </a:solidFill>
                <a:latin typeface="Arial Hebrew - 24"/>
              </a:rPr>
              <a:t> </a:t>
            </a:r>
            <a:r>
              <a:rPr lang="en-US" smtClean="0">
                <a:solidFill>
                  <a:srgbClr val="000000"/>
                </a:solidFill>
                <a:latin typeface="Lucida Grande - 24"/>
              </a:rPr>
              <a:t>largely</a:t>
            </a:r>
            <a:r>
              <a:rPr lang="en-US" smtClean="0">
                <a:solidFill>
                  <a:srgbClr val="000000"/>
                </a:solidFill>
                <a:latin typeface="Arial Hebrew - 24"/>
              </a:rPr>
              <a:t> </a:t>
            </a:r>
            <a:r>
              <a:rPr lang="en-US" smtClean="0">
                <a:solidFill>
                  <a:srgbClr val="000000"/>
                </a:solidFill>
                <a:latin typeface="Lucida Grande - 24"/>
              </a:rPr>
              <a:t>opposed</a:t>
            </a:r>
            <a:r>
              <a:rPr lang="en-US" smtClean="0">
                <a:solidFill>
                  <a:srgbClr val="000000"/>
                </a:solidFill>
                <a:latin typeface="Arial Hebrew - 24"/>
              </a:rPr>
              <a:t> </a:t>
            </a:r>
            <a:r>
              <a:rPr lang="en-US" smtClean="0">
                <a:solidFill>
                  <a:srgbClr val="000000"/>
                </a:solidFill>
                <a:latin typeface="Lucida Grande - 24"/>
              </a:rPr>
              <a:t>to</a:t>
            </a:r>
            <a:r>
              <a:rPr lang="en-US" smtClean="0">
                <a:solidFill>
                  <a:srgbClr val="000000"/>
                </a:solidFill>
                <a:latin typeface="Arial Hebrew - 24"/>
              </a:rPr>
              <a:t> </a:t>
            </a:r>
            <a:r>
              <a:rPr lang="en-US" smtClean="0">
                <a:solidFill>
                  <a:srgbClr val="000000"/>
                </a:solidFill>
                <a:latin typeface="Lucida Grande - 24"/>
              </a:rPr>
              <a:t>the</a:t>
            </a:r>
            <a:r>
              <a:rPr lang="en-US" smtClean="0">
                <a:solidFill>
                  <a:srgbClr val="000000"/>
                </a:solidFill>
                <a:latin typeface="Arial Hebrew - 24"/>
              </a:rPr>
              <a:t> 72 </a:t>
            </a:r>
            <a:r>
              <a:rPr lang="en-US" smtClean="0">
                <a:solidFill>
                  <a:srgbClr val="000000"/>
                </a:solidFill>
                <a:latin typeface="Lucida Grande - 24"/>
              </a:rPr>
              <a:t>Resolutions</a:t>
            </a:r>
            <a:r>
              <a:rPr lang="en-US" smtClean="0">
                <a:solidFill>
                  <a:srgbClr val="000000"/>
                </a:solidFill>
                <a:latin typeface="Arial Hebrew - 24"/>
              </a:rPr>
              <a:t>. </a:t>
            </a:r>
            <a:r>
              <a:rPr lang="en-US" smtClean="0">
                <a:solidFill>
                  <a:srgbClr val="000000"/>
                </a:solidFill>
                <a:latin typeface="Lucida Grande - 24"/>
              </a:rPr>
              <a:t>Prince</a:t>
            </a:r>
            <a:r>
              <a:rPr lang="en-US" smtClean="0">
                <a:solidFill>
                  <a:srgbClr val="000000"/>
                </a:solidFill>
                <a:latin typeface="Arial Hebrew - 24"/>
              </a:rPr>
              <a:t>  </a:t>
            </a:r>
            <a:r>
              <a:rPr lang="en-US" smtClean="0">
                <a:solidFill>
                  <a:srgbClr val="000000"/>
                </a:solidFill>
                <a:latin typeface="Lucida Grande - 24"/>
              </a:rPr>
              <a:t>Edward</a:t>
            </a:r>
            <a:r>
              <a:rPr lang="en-US" smtClean="0">
                <a:solidFill>
                  <a:srgbClr val="000000"/>
                </a:solidFill>
                <a:latin typeface="Arial Hebrew - 24"/>
              </a:rPr>
              <a:t> </a:t>
            </a:r>
            <a:r>
              <a:rPr lang="en-US" smtClean="0">
                <a:solidFill>
                  <a:srgbClr val="000000"/>
                </a:solidFill>
                <a:latin typeface="Lucida Grande - 24"/>
              </a:rPr>
              <a:t>Island</a:t>
            </a:r>
            <a:r>
              <a:rPr lang="en-US" smtClean="0">
                <a:solidFill>
                  <a:srgbClr val="000000"/>
                </a:solidFill>
                <a:latin typeface="Arial Hebrew - 24"/>
              </a:rPr>
              <a:t> </a:t>
            </a:r>
            <a:r>
              <a:rPr lang="en-US" smtClean="0">
                <a:solidFill>
                  <a:srgbClr val="000000"/>
                </a:solidFill>
                <a:latin typeface="Lucida Grande - 24"/>
              </a:rPr>
              <a:t>and</a:t>
            </a:r>
            <a:r>
              <a:rPr lang="en-US" smtClean="0">
                <a:solidFill>
                  <a:srgbClr val="000000"/>
                </a:solidFill>
                <a:latin typeface="Arial Hebrew - 24"/>
              </a:rPr>
              <a:t> </a:t>
            </a:r>
            <a:r>
              <a:rPr lang="en-US" smtClean="0">
                <a:solidFill>
                  <a:srgbClr val="000000"/>
                </a:solidFill>
                <a:latin typeface="Lucida Grande - 24"/>
              </a:rPr>
              <a:t>Newfoundland</a:t>
            </a:r>
            <a:r>
              <a:rPr lang="en-US" smtClean="0">
                <a:solidFill>
                  <a:srgbClr val="000000"/>
                </a:solidFill>
                <a:latin typeface="Arial Hebrew - 24"/>
              </a:rPr>
              <a:t> </a:t>
            </a:r>
            <a:r>
              <a:rPr lang="en-US" smtClean="0">
                <a:solidFill>
                  <a:srgbClr val="000000"/>
                </a:solidFill>
                <a:latin typeface="Lucida Grande - 24"/>
              </a:rPr>
              <a:t>rejected</a:t>
            </a:r>
            <a:r>
              <a:rPr lang="en-US" smtClean="0">
                <a:solidFill>
                  <a:srgbClr val="000000"/>
                </a:solidFill>
                <a:latin typeface="Arial Hebrew - 24"/>
              </a:rPr>
              <a:t> </a:t>
            </a:r>
            <a:r>
              <a:rPr lang="en-US" smtClean="0">
                <a:solidFill>
                  <a:srgbClr val="000000"/>
                </a:solidFill>
                <a:latin typeface="Lucida Grande - 24"/>
              </a:rPr>
              <a:t>Confederation</a:t>
            </a:r>
            <a:r>
              <a:rPr lang="en-US" smtClean="0">
                <a:solidFill>
                  <a:srgbClr val="000000"/>
                </a:solidFill>
                <a:latin typeface="Arial Hebrew - 24"/>
              </a:rPr>
              <a:t>. </a:t>
            </a:r>
            <a:endParaRPr lang="en-US">
              <a:solidFill>
                <a:srgbClr val="000000"/>
              </a:solidFill>
              <a:latin typeface="Arial Hebrew - 24"/>
            </a:endParaRPr>
          </a:p>
        </p:txBody>
      </p:sp>
    </p:spTree>
    <p:extLst>
      <p:ext uri="{BB962C8B-B14F-4D97-AF65-F5344CB8AC3E}">
        <p14:creationId xmlns:p14="http://schemas.microsoft.com/office/powerpoint/2010/main" val="7145143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28700" y="228600"/>
            <a:ext cx="8788400" cy="41549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100" b="1" smtClean="0">
                <a:solidFill>
                  <a:srgbClr val="0000FF"/>
                </a:solidFill>
                <a:latin typeface="Lucida Grande - 28"/>
              </a:rPr>
              <a:t>Conversations</a:t>
            </a:r>
            <a:r>
              <a:rPr lang="en-US" sz="2100" b="1" smtClean="0">
                <a:solidFill>
                  <a:srgbClr val="0000FF"/>
                </a:solidFill>
                <a:latin typeface="Arial Hebrew - 28"/>
              </a:rPr>
              <a:t> </a:t>
            </a:r>
            <a:r>
              <a:rPr lang="en-US" sz="2100" b="1" smtClean="0">
                <a:solidFill>
                  <a:srgbClr val="0000FF"/>
                </a:solidFill>
                <a:latin typeface="Lucida Grande - 28"/>
              </a:rPr>
              <a:t>with</a:t>
            </a:r>
            <a:r>
              <a:rPr lang="en-US" sz="2100" b="1" smtClean="0">
                <a:solidFill>
                  <a:srgbClr val="0000FF"/>
                </a:solidFill>
                <a:latin typeface="Arial Hebrew - 28"/>
              </a:rPr>
              <a:t> </a:t>
            </a:r>
            <a:r>
              <a:rPr lang="en-US" sz="2100" b="1" smtClean="0">
                <a:solidFill>
                  <a:srgbClr val="0000FF"/>
                </a:solidFill>
                <a:latin typeface="Lucida Grande - 28"/>
              </a:rPr>
              <a:t>our</a:t>
            </a:r>
            <a:r>
              <a:rPr lang="en-US" sz="2100" b="1" smtClean="0">
                <a:solidFill>
                  <a:srgbClr val="0000FF"/>
                </a:solidFill>
                <a:latin typeface="Arial Hebrew - 28"/>
              </a:rPr>
              <a:t> </a:t>
            </a:r>
            <a:r>
              <a:rPr lang="en-US" sz="2100" b="1" smtClean="0">
                <a:solidFill>
                  <a:srgbClr val="0000FF"/>
                </a:solidFill>
                <a:latin typeface="Lucida Grande - 28"/>
              </a:rPr>
              <a:t>Classroom</a:t>
            </a:r>
            <a:r>
              <a:rPr lang="en-US" sz="2100" b="1" smtClean="0">
                <a:solidFill>
                  <a:srgbClr val="0000FF"/>
                </a:solidFill>
                <a:latin typeface="Arial Hebrew - 28"/>
              </a:rPr>
              <a:t> </a:t>
            </a:r>
            <a:r>
              <a:rPr lang="en-US" sz="2100" b="1" smtClean="0">
                <a:solidFill>
                  <a:srgbClr val="0000FF"/>
                </a:solidFill>
                <a:latin typeface="Lucida Grande - 28"/>
              </a:rPr>
              <a:t>Delegates</a:t>
            </a:r>
            <a:r>
              <a:rPr lang="en-US" sz="2100" b="1" smtClean="0">
                <a:solidFill>
                  <a:srgbClr val="0000FF"/>
                </a:solidFill>
                <a:latin typeface="Arial Hebrew - 28"/>
              </a:rPr>
              <a:t>:</a:t>
            </a:r>
            <a:endParaRPr lang="en-US" sz="2100" b="1">
              <a:solidFill>
                <a:srgbClr val="0000FF"/>
              </a:solidFill>
              <a:latin typeface="Arial Hebrew - 28"/>
            </a:endParaRPr>
          </a:p>
        </p:txBody>
      </p:sp>
      <p:pic>
        <p:nvPicPr>
          <p:cNvPr id="3" name="Picture 2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1300" y="876300"/>
            <a:ext cx="4889500" cy="32512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4" name="TextBox 3"/>
          <p:cNvSpPr txBox="1"/>
          <p:nvPr/>
        </p:nvSpPr>
        <p:spPr>
          <a:xfrm>
            <a:off x="457200" y="4140200"/>
            <a:ext cx="9626600" cy="207749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700" smtClean="0">
                <a:solidFill>
                  <a:srgbClr val="000000"/>
                </a:solidFill>
                <a:latin typeface="Arial Hebrew - 23"/>
              </a:rPr>
              <a:t> </a:t>
            </a:r>
            <a:r>
              <a:rPr lang="en-US" sz="1600" smtClean="0">
                <a:solidFill>
                  <a:srgbClr val="000000"/>
                </a:solidFill>
                <a:latin typeface="Arial Hebrew - 21"/>
              </a:rPr>
              <a:t>"</a:t>
            </a:r>
            <a:r>
              <a:rPr lang="en-US" sz="1600" smtClean="0">
                <a:solidFill>
                  <a:srgbClr val="000000"/>
                </a:solidFill>
                <a:latin typeface="Lucida Grande - 21"/>
              </a:rPr>
              <a:t>My</a:t>
            </a:r>
            <a:r>
              <a:rPr lang="en-US" sz="1600" smtClean="0">
                <a:solidFill>
                  <a:srgbClr val="000000"/>
                </a:solidFill>
                <a:latin typeface="Arial Hebrew - 21"/>
              </a:rPr>
              <a:t> </a:t>
            </a:r>
            <a:r>
              <a:rPr lang="en-US" sz="1600" smtClean="0">
                <a:solidFill>
                  <a:srgbClr val="000000"/>
                </a:solidFill>
                <a:latin typeface="Lucida Grande - 21"/>
              </a:rPr>
              <a:t>group is</a:t>
            </a:r>
            <a:r>
              <a:rPr lang="en-US" sz="1600" smtClean="0">
                <a:solidFill>
                  <a:srgbClr val="000000"/>
                </a:solidFill>
                <a:latin typeface="Arial Hebrew - 21"/>
              </a:rPr>
              <a:t> </a:t>
            </a:r>
            <a:r>
              <a:rPr lang="en-US" sz="1600" smtClean="0">
                <a:solidFill>
                  <a:srgbClr val="000000"/>
                </a:solidFill>
                <a:latin typeface="Lucida Grande - 21"/>
              </a:rPr>
              <a:t>overjoyed</a:t>
            </a:r>
            <a:r>
              <a:rPr lang="en-US" sz="1600" smtClean="0">
                <a:solidFill>
                  <a:srgbClr val="000000"/>
                </a:solidFill>
                <a:latin typeface="Arial Hebrew - 21"/>
              </a:rPr>
              <a:t> </a:t>
            </a:r>
            <a:r>
              <a:rPr lang="en-US" sz="1600" smtClean="0">
                <a:solidFill>
                  <a:srgbClr val="000000"/>
                </a:solidFill>
                <a:latin typeface="Lucida Grande - 21"/>
              </a:rPr>
              <a:t>because</a:t>
            </a:r>
            <a:r>
              <a:rPr lang="en-US" sz="1600" smtClean="0">
                <a:solidFill>
                  <a:srgbClr val="000000"/>
                </a:solidFill>
                <a:latin typeface="Arial Hebrew - 21"/>
              </a:rPr>
              <a:t> </a:t>
            </a:r>
            <a:r>
              <a:rPr lang="en-US" sz="1600" smtClean="0">
                <a:solidFill>
                  <a:srgbClr val="000000"/>
                </a:solidFill>
                <a:latin typeface="Lucida Grande - 21"/>
              </a:rPr>
              <a:t>maybe</a:t>
            </a:r>
            <a:r>
              <a:rPr lang="en-US" sz="1600" smtClean="0">
                <a:solidFill>
                  <a:srgbClr val="000000"/>
                </a:solidFill>
                <a:latin typeface="Arial Hebrew - 21"/>
              </a:rPr>
              <a:t> </a:t>
            </a:r>
            <a:r>
              <a:rPr lang="en-US" sz="1600" smtClean="0">
                <a:solidFill>
                  <a:srgbClr val="000000"/>
                </a:solidFill>
                <a:latin typeface="Lucida Grande - 21"/>
              </a:rPr>
              <a:t>the</a:t>
            </a:r>
            <a:r>
              <a:rPr lang="en-US" sz="1600" smtClean="0">
                <a:solidFill>
                  <a:srgbClr val="000000"/>
                </a:solidFill>
                <a:latin typeface="Arial Hebrew - 21"/>
              </a:rPr>
              <a:t> </a:t>
            </a:r>
            <a:r>
              <a:rPr lang="en-US" sz="1600" smtClean="0">
                <a:solidFill>
                  <a:srgbClr val="000000"/>
                </a:solidFill>
                <a:latin typeface="Lucida Grande - 21"/>
              </a:rPr>
              <a:t>woman</a:t>
            </a:r>
            <a:r>
              <a:rPr lang="en-US" sz="1600" smtClean="0">
                <a:solidFill>
                  <a:srgbClr val="000000"/>
                </a:solidFill>
                <a:latin typeface="Arial Hebrew - 21"/>
              </a:rPr>
              <a:t> </a:t>
            </a:r>
            <a:r>
              <a:rPr lang="en-US" sz="1600" smtClean="0">
                <a:solidFill>
                  <a:srgbClr val="000000"/>
                </a:solidFill>
                <a:latin typeface="Lucida Grande - 21"/>
              </a:rPr>
              <a:t>and</a:t>
            </a:r>
            <a:r>
              <a:rPr lang="en-US" sz="1600" smtClean="0">
                <a:solidFill>
                  <a:srgbClr val="000000"/>
                </a:solidFill>
                <a:latin typeface="Arial Hebrew - 21"/>
              </a:rPr>
              <a:t> </a:t>
            </a:r>
            <a:r>
              <a:rPr lang="en-US" sz="1600" smtClean="0">
                <a:solidFill>
                  <a:srgbClr val="000000"/>
                </a:solidFill>
                <a:latin typeface="Lucida Grande - 21"/>
              </a:rPr>
              <a:t>the</a:t>
            </a:r>
            <a:r>
              <a:rPr lang="en-US" sz="1600" smtClean="0">
                <a:solidFill>
                  <a:srgbClr val="000000"/>
                </a:solidFill>
                <a:latin typeface="Arial Hebrew - 21"/>
              </a:rPr>
              <a:t> </a:t>
            </a:r>
            <a:r>
              <a:rPr lang="en-US" sz="1600" smtClean="0">
                <a:solidFill>
                  <a:srgbClr val="000000"/>
                </a:solidFill>
                <a:latin typeface="Lucida Grande - 21"/>
              </a:rPr>
              <a:t>ex</a:t>
            </a:r>
            <a:r>
              <a:rPr lang="en-US" sz="1600" smtClean="0">
                <a:solidFill>
                  <a:srgbClr val="000000"/>
                </a:solidFill>
                <a:latin typeface="Arial Hebrew - 21"/>
              </a:rPr>
              <a:t>-</a:t>
            </a:r>
            <a:r>
              <a:rPr lang="en-US" sz="1600" smtClean="0">
                <a:solidFill>
                  <a:srgbClr val="000000"/>
                </a:solidFill>
                <a:latin typeface="Lucida Grande - 21"/>
              </a:rPr>
              <a:t>slaves</a:t>
            </a:r>
            <a:r>
              <a:rPr lang="en-US" sz="1600" smtClean="0">
                <a:solidFill>
                  <a:srgbClr val="000000"/>
                </a:solidFill>
                <a:latin typeface="Arial Hebrew - 21"/>
              </a:rPr>
              <a:t>  </a:t>
            </a:r>
            <a:r>
              <a:rPr lang="en-US" sz="1600" smtClean="0">
                <a:solidFill>
                  <a:srgbClr val="000000"/>
                </a:solidFill>
                <a:latin typeface="Lucida Grande - 21"/>
              </a:rPr>
              <a:t>will</a:t>
            </a:r>
            <a:r>
              <a:rPr lang="en-US" sz="1600" smtClean="0">
                <a:solidFill>
                  <a:srgbClr val="000000"/>
                </a:solidFill>
                <a:latin typeface="Arial Hebrew - 21"/>
              </a:rPr>
              <a:t>  </a:t>
            </a:r>
            <a:r>
              <a:rPr lang="en-US" sz="1600" smtClean="0">
                <a:solidFill>
                  <a:srgbClr val="000000"/>
                </a:solidFill>
                <a:latin typeface="Lucida Grande - 21"/>
              </a:rPr>
              <a:t>be</a:t>
            </a:r>
            <a:r>
              <a:rPr lang="en-US" sz="1600" smtClean="0">
                <a:solidFill>
                  <a:srgbClr val="000000"/>
                </a:solidFill>
                <a:latin typeface="Arial Hebrew - 21"/>
              </a:rPr>
              <a:t> </a:t>
            </a:r>
            <a:r>
              <a:rPr lang="en-US" sz="1600" smtClean="0">
                <a:solidFill>
                  <a:srgbClr val="000000"/>
                </a:solidFill>
                <a:latin typeface="Lucida Grande - 21"/>
              </a:rPr>
              <a:t>treated</a:t>
            </a:r>
            <a:r>
              <a:rPr lang="en-US" sz="1600" smtClean="0">
                <a:solidFill>
                  <a:srgbClr val="000000"/>
                </a:solidFill>
                <a:latin typeface="Arial Hebrew - 21"/>
              </a:rPr>
              <a:t> </a:t>
            </a:r>
            <a:r>
              <a:rPr lang="en-US" sz="1600" smtClean="0">
                <a:solidFill>
                  <a:srgbClr val="000000"/>
                </a:solidFill>
                <a:latin typeface="Lucida Grande - 21"/>
              </a:rPr>
              <a:t>equally</a:t>
            </a:r>
            <a:r>
              <a:rPr lang="en-US" sz="1600" smtClean="0">
                <a:solidFill>
                  <a:srgbClr val="000000"/>
                </a:solidFill>
                <a:latin typeface="Arial Hebrew - 21"/>
              </a:rPr>
              <a:t>." </a:t>
            </a:r>
            <a:r>
              <a:rPr lang="en-US" sz="1600" b="1" smtClean="0">
                <a:solidFill>
                  <a:srgbClr val="000000"/>
                </a:solidFill>
                <a:latin typeface="Arial Hebrew - 21"/>
              </a:rPr>
              <a:t>- </a:t>
            </a:r>
            <a:r>
              <a:rPr lang="en-US" sz="1600" b="1" smtClean="0">
                <a:solidFill>
                  <a:srgbClr val="000000"/>
                </a:solidFill>
                <a:latin typeface="Lucida Grande - 21"/>
              </a:rPr>
              <a:t>Marginalized</a:t>
            </a:r>
            <a:r>
              <a:rPr lang="en-US" sz="1600" b="1" smtClean="0">
                <a:solidFill>
                  <a:srgbClr val="000000"/>
                </a:solidFill>
                <a:latin typeface="Arial Hebrew - 21"/>
              </a:rPr>
              <a:t> </a:t>
            </a:r>
          </a:p>
          <a:p>
            <a:endParaRPr lang="en-US" sz="1600" b="1" smtClean="0">
              <a:solidFill>
                <a:srgbClr val="000000"/>
              </a:solidFill>
              <a:latin typeface="Arial Hebrew - 21"/>
            </a:endParaRPr>
          </a:p>
          <a:p>
            <a:r>
              <a:rPr lang="en-US" sz="1600" b="1" smtClean="0">
                <a:solidFill>
                  <a:srgbClr val="000000"/>
                </a:solidFill>
                <a:latin typeface="Arial Hebrew - 21"/>
              </a:rPr>
              <a:t>"</a:t>
            </a:r>
            <a:r>
              <a:rPr lang="en-US" sz="1600" smtClean="0">
                <a:solidFill>
                  <a:srgbClr val="000000"/>
                </a:solidFill>
                <a:latin typeface="Lucida Grande - 21"/>
              </a:rPr>
              <a:t>We</a:t>
            </a:r>
            <a:r>
              <a:rPr lang="en-US" sz="1600" smtClean="0">
                <a:solidFill>
                  <a:srgbClr val="000000"/>
                </a:solidFill>
                <a:latin typeface="Arial Hebrew - 21"/>
              </a:rPr>
              <a:t> </a:t>
            </a:r>
            <a:r>
              <a:rPr lang="en-US" sz="1600" smtClean="0">
                <a:solidFill>
                  <a:srgbClr val="000000"/>
                </a:solidFill>
                <a:latin typeface="Lucida Grande - 21"/>
              </a:rPr>
              <a:t>were</a:t>
            </a:r>
            <a:r>
              <a:rPr lang="en-US" sz="1600" smtClean="0">
                <a:solidFill>
                  <a:srgbClr val="000000"/>
                </a:solidFill>
                <a:latin typeface="Arial Hebrew - 21"/>
              </a:rPr>
              <a:t> </a:t>
            </a:r>
            <a:r>
              <a:rPr lang="en-US" sz="1600" smtClean="0">
                <a:solidFill>
                  <a:srgbClr val="000000"/>
                </a:solidFill>
                <a:latin typeface="Lucida Grande - 21"/>
              </a:rPr>
              <a:t>not</a:t>
            </a:r>
            <a:r>
              <a:rPr lang="en-US" sz="1600" smtClean="0">
                <a:solidFill>
                  <a:srgbClr val="000000"/>
                </a:solidFill>
                <a:latin typeface="Arial Hebrew - 21"/>
              </a:rPr>
              <a:t> </a:t>
            </a:r>
            <a:r>
              <a:rPr lang="en-US" sz="1600" smtClean="0">
                <a:solidFill>
                  <a:srgbClr val="000000"/>
                </a:solidFill>
                <a:latin typeface="Lucida Grande - 21"/>
              </a:rPr>
              <a:t>very</a:t>
            </a:r>
            <a:r>
              <a:rPr lang="en-US" sz="1600" smtClean="0">
                <a:solidFill>
                  <a:srgbClr val="000000"/>
                </a:solidFill>
                <a:latin typeface="Arial Hebrew - 21"/>
              </a:rPr>
              <a:t> </a:t>
            </a:r>
            <a:r>
              <a:rPr lang="en-US" sz="1600" smtClean="0">
                <a:solidFill>
                  <a:srgbClr val="000000"/>
                </a:solidFill>
                <a:latin typeface="Lucida Grande - 21"/>
              </a:rPr>
              <a:t>excited</a:t>
            </a:r>
            <a:r>
              <a:rPr lang="en-US" sz="1600" smtClean="0">
                <a:solidFill>
                  <a:srgbClr val="000000"/>
                </a:solidFill>
                <a:latin typeface="Arial Hebrew - 21"/>
              </a:rPr>
              <a:t> </a:t>
            </a:r>
            <a:r>
              <a:rPr lang="en-US" sz="1600" smtClean="0">
                <a:solidFill>
                  <a:srgbClr val="000000"/>
                </a:solidFill>
                <a:latin typeface="Lucida Grande - 21"/>
              </a:rPr>
              <a:t>about</a:t>
            </a:r>
            <a:r>
              <a:rPr lang="en-US" sz="1600" smtClean="0">
                <a:solidFill>
                  <a:srgbClr val="000000"/>
                </a:solidFill>
                <a:latin typeface="Arial Hebrew - 21"/>
              </a:rPr>
              <a:t> </a:t>
            </a:r>
            <a:r>
              <a:rPr lang="en-US" sz="1600" smtClean="0">
                <a:solidFill>
                  <a:srgbClr val="000000"/>
                </a:solidFill>
                <a:latin typeface="Lucida Grande - 21"/>
              </a:rPr>
              <a:t>the</a:t>
            </a:r>
            <a:r>
              <a:rPr lang="en-US" sz="1600" smtClean="0">
                <a:solidFill>
                  <a:srgbClr val="000000"/>
                </a:solidFill>
                <a:latin typeface="Arial Hebrew - 21"/>
              </a:rPr>
              <a:t> </a:t>
            </a:r>
            <a:r>
              <a:rPr lang="en-US" sz="1600" smtClean="0">
                <a:solidFill>
                  <a:srgbClr val="000000"/>
                </a:solidFill>
                <a:latin typeface="Lucida Grande - 21"/>
              </a:rPr>
              <a:t>idea</a:t>
            </a:r>
            <a:r>
              <a:rPr lang="en-US" sz="1600" smtClean="0">
                <a:solidFill>
                  <a:srgbClr val="000000"/>
                </a:solidFill>
                <a:latin typeface="Arial Hebrew - 21"/>
              </a:rPr>
              <a:t> </a:t>
            </a:r>
            <a:r>
              <a:rPr lang="en-US" sz="1600" smtClean="0">
                <a:solidFill>
                  <a:srgbClr val="000000"/>
                </a:solidFill>
                <a:latin typeface="Lucida Grande - 21"/>
              </a:rPr>
              <a:t>at</a:t>
            </a:r>
            <a:r>
              <a:rPr lang="en-US" sz="1600" smtClean="0">
                <a:solidFill>
                  <a:srgbClr val="000000"/>
                </a:solidFill>
                <a:latin typeface="Arial Hebrew - 21"/>
              </a:rPr>
              <a:t> </a:t>
            </a:r>
            <a:r>
              <a:rPr lang="en-US" sz="1600" smtClean="0">
                <a:solidFill>
                  <a:srgbClr val="000000"/>
                </a:solidFill>
                <a:latin typeface="Lucida Grande - 21"/>
              </a:rPr>
              <a:t>first</a:t>
            </a:r>
            <a:r>
              <a:rPr lang="en-US" sz="1600" smtClean="0">
                <a:solidFill>
                  <a:srgbClr val="000000"/>
                </a:solidFill>
                <a:latin typeface="Arial Hebrew - 21"/>
              </a:rPr>
              <a:t> </a:t>
            </a:r>
            <a:r>
              <a:rPr lang="en-US" sz="1600" smtClean="0">
                <a:solidFill>
                  <a:srgbClr val="000000"/>
                </a:solidFill>
                <a:latin typeface="Lucida Grande - 21"/>
              </a:rPr>
              <a:t>because</a:t>
            </a:r>
            <a:r>
              <a:rPr lang="en-US" sz="1600" smtClean="0">
                <a:solidFill>
                  <a:srgbClr val="000000"/>
                </a:solidFill>
                <a:latin typeface="Arial Hebrew - 21"/>
              </a:rPr>
              <a:t> </a:t>
            </a:r>
            <a:r>
              <a:rPr lang="en-US" sz="1600" smtClean="0">
                <a:solidFill>
                  <a:srgbClr val="000000"/>
                </a:solidFill>
                <a:latin typeface="Lucida Grande - 21"/>
              </a:rPr>
              <a:t>if</a:t>
            </a:r>
            <a:r>
              <a:rPr lang="en-US" sz="1600" smtClean="0">
                <a:solidFill>
                  <a:srgbClr val="000000"/>
                </a:solidFill>
                <a:latin typeface="Arial Hebrew - 21"/>
              </a:rPr>
              <a:t> </a:t>
            </a:r>
            <a:r>
              <a:rPr lang="en-US" sz="1600" smtClean="0">
                <a:solidFill>
                  <a:srgbClr val="000000"/>
                </a:solidFill>
                <a:latin typeface="Lucida Grande - 21"/>
              </a:rPr>
              <a:t>the</a:t>
            </a:r>
            <a:r>
              <a:rPr lang="en-US" sz="1600" smtClean="0">
                <a:solidFill>
                  <a:srgbClr val="000000"/>
                </a:solidFill>
                <a:latin typeface="Arial Hebrew - 21"/>
              </a:rPr>
              <a:t>  </a:t>
            </a:r>
            <a:r>
              <a:rPr lang="en-US" sz="1600" smtClean="0">
                <a:solidFill>
                  <a:srgbClr val="000000"/>
                </a:solidFill>
                <a:latin typeface="Lucida Grande - 21"/>
              </a:rPr>
              <a:t>colonies</a:t>
            </a:r>
            <a:r>
              <a:rPr lang="en-US" sz="1600" smtClean="0">
                <a:solidFill>
                  <a:srgbClr val="000000"/>
                </a:solidFill>
                <a:latin typeface="Arial Hebrew - 21"/>
              </a:rPr>
              <a:t> </a:t>
            </a:r>
            <a:r>
              <a:rPr lang="en-US" sz="1600" smtClean="0">
                <a:solidFill>
                  <a:srgbClr val="000000"/>
                </a:solidFill>
                <a:latin typeface="Lucida Grande - 21"/>
              </a:rPr>
              <a:t>joined</a:t>
            </a:r>
            <a:r>
              <a:rPr lang="en-US" sz="1600" smtClean="0">
                <a:solidFill>
                  <a:srgbClr val="000000"/>
                </a:solidFill>
                <a:latin typeface="Arial Hebrew - 21"/>
              </a:rPr>
              <a:t> </a:t>
            </a:r>
            <a:r>
              <a:rPr lang="en-US" sz="1600" smtClean="0">
                <a:solidFill>
                  <a:srgbClr val="000000"/>
                </a:solidFill>
                <a:latin typeface="Lucida Grande - 21"/>
              </a:rPr>
              <a:t>they</a:t>
            </a:r>
            <a:r>
              <a:rPr lang="en-US" sz="1600" smtClean="0">
                <a:solidFill>
                  <a:srgbClr val="000000"/>
                </a:solidFill>
                <a:latin typeface="Arial Hebrew - 21"/>
              </a:rPr>
              <a:t> </a:t>
            </a:r>
            <a:r>
              <a:rPr lang="en-US" sz="1600" smtClean="0">
                <a:solidFill>
                  <a:srgbClr val="000000"/>
                </a:solidFill>
                <a:latin typeface="Lucida Grande - 21"/>
              </a:rPr>
              <a:t>would</a:t>
            </a:r>
            <a:r>
              <a:rPr lang="en-US" sz="1600" smtClean="0">
                <a:solidFill>
                  <a:srgbClr val="000000"/>
                </a:solidFill>
                <a:latin typeface="Arial Hebrew - 21"/>
              </a:rPr>
              <a:t> </a:t>
            </a:r>
            <a:r>
              <a:rPr lang="en-US" sz="1600" smtClean="0">
                <a:solidFill>
                  <a:srgbClr val="000000"/>
                </a:solidFill>
                <a:latin typeface="Lucida Grande - 21"/>
              </a:rPr>
              <a:t>spread</a:t>
            </a:r>
            <a:r>
              <a:rPr lang="en-US" sz="1600" smtClean="0">
                <a:solidFill>
                  <a:srgbClr val="000000"/>
                </a:solidFill>
                <a:latin typeface="Arial Hebrew - 21"/>
              </a:rPr>
              <a:t> </a:t>
            </a:r>
            <a:r>
              <a:rPr lang="en-US" sz="1600" smtClean="0">
                <a:solidFill>
                  <a:srgbClr val="000000"/>
                </a:solidFill>
                <a:latin typeface="Lucida Grande - 21"/>
              </a:rPr>
              <a:t>into</a:t>
            </a:r>
            <a:r>
              <a:rPr lang="en-US" sz="1600" smtClean="0">
                <a:solidFill>
                  <a:srgbClr val="000000"/>
                </a:solidFill>
                <a:latin typeface="Arial Hebrew - 21"/>
              </a:rPr>
              <a:t> </a:t>
            </a:r>
            <a:r>
              <a:rPr lang="en-US" sz="1600" smtClean="0">
                <a:solidFill>
                  <a:srgbClr val="000000"/>
                </a:solidFill>
                <a:latin typeface="Lucida Grande - 21"/>
              </a:rPr>
              <a:t>our</a:t>
            </a:r>
            <a:r>
              <a:rPr lang="en-US" sz="1600" smtClean="0">
                <a:solidFill>
                  <a:srgbClr val="000000"/>
                </a:solidFill>
                <a:latin typeface="Arial Hebrew - 21"/>
              </a:rPr>
              <a:t> </a:t>
            </a:r>
            <a:r>
              <a:rPr lang="en-US" sz="1600" smtClean="0">
                <a:solidFill>
                  <a:srgbClr val="000000"/>
                </a:solidFill>
                <a:latin typeface="Lucida Grande - 21"/>
              </a:rPr>
              <a:t>land</a:t>
            </a:r>
            <a:r>
              <a:rPr lang="en-US" sz="1600" smtClean="0">
                <a:solidFill>
                  <a:srgbClr val="000000"/>
                </a:solidFill>
                <a:latin typeface="Arial Hebrew - 21"/>
              </a:rPr>
              <a:t> </a:t>
            </a:r>
            <a:r>
              <a:rPr lang="en-US" sz="1600" smtClean="0">
                <a:solidFill>
                  <a:srgbClr val="000000"/>
                </a:solidFill>
                <a:latin typeface="Lucida Grande - 21"/>
              </a:rPr>
              <a:t>and</a:t>
            </a:r>
            <a:r>
              <a:rPr lang="en-US" sz="1600" smtClean="0">
                <a:solidFill>
                  <a:srgbClr val="000000"/>
                </a:solidFill>
                <a:latin typeface="Arial Hebrew - 21"/>
              </a:rPr>
              <a:t> </a:t>
            </a:r>
            <a:r>
              <a:rPr lang="en-US" sz="1600" smtClean="0">
                <a:solidFill>
                  <a:srgbClr val="000000"/>
                </a:solidFill>
                <a:latin typeface="Lucida Grande - 21"/>
              </a:rPr>
              <a:t>we</a:t>
            </a:r>
            <a:r>
              <a:rPr lang="en-US" sz="1600" smtClean="0">
                <a:solidFill>
                  <a:srgbClr val="000000"/>
                </a:solidFill>
                <a:latin typeface="Arial Hebrew - 21"/>
              </a:rPr>
              <a:t> </a:t>
            </a:r>
            <a:r>
              <a:rPr lang="en-US" sz="1600" smtClean="0">
                <a:solidFill>
                  <a:srgbClr val="000000"/>
                </a:solidFill>
                <a:latin typeface="Lucida Grande - 21"/>
              </a:rPr>
              <a:t>have</a:t>
            </a:r>
            <a:r>
              <a:rPr lang="en-US" sz="1600" smtClean="0">
                <a:solidFill>
                  <a:srgbClr val="000000"/>
                </a:solidFill>
                <a:latin typeface="Arial Hebrew - 21"/>
              </a:rPr>
              <a:t> </a:t>
            </a:r>
            <a:r>
              <a:rPr lang="en-US" sz="1600" smtClean="0">
                <a:solidFill>
                  <a:srgbClr val="000000"/>
                </a:solidFill>
                <a:latin typeface="Lucida Grande - 21"/>
              </a:rPr>
              <a:t>a</a:t>
            </a:r>
            <a:r>
              <a:rPr lang="en-US" sz="1600" smtClean="0">
                <a:solidFill>
                  <a:srgbClr val="000000"/>
                </a:solidFill>
                <a:latin typeface="Arial Hebrew - 21"/>
              </a:rPr>
              <a:t> </a:t>
            </a:r>
            <a:r>
              <a:rPr lang="en-US" sz="1600" smtClean="0">
                <a:solidFill>
                  <a:srgbClr val="000000"/>
                </a:solidFill>
                <a:latin typeface="Lucida Grande - 21"/>
              </a:rPr>
              <a:t>good</a:t>
            </a:r>
            <a:r>
              <a:rPr lang="en-US" sz="1600" smtClean="0">
                <a:solidFill>
                  <a:srgbClr val="000000"/>
                </a:solidFill>
                <a:latin typeface="Arial Hebrew - 21"/>
              </a:rPr>
              <a:t>  </a:t>
            </a:r>
            <a:r>
              <a:rPr lang="en-US" sz="1600" smtClean="0">
                <a:solidFill>
                  <a:srgbClr val="000000"/>
                </a:solidFill>
                <a:latin typeface="Lucida Grande - 21"/>
              </a:rPr>
              <a:t>trade</a:t>
            </a:r>
            <a:r>
              <a:rPr lang="en-US" sz="1600" smtClean="0">
                <a:solidFill>
                  <a:srgbClr val="000000"/>
                </a:solidFill>
                <a:latin typeface="Arial Hebrew - 21"/>
              </a:rPr>
              <a:t> </a:t>
            </a:r>
            <a:r>
              <a:rPr lang="en-US" sz="1600" smtClean="0">
                <a:solidFill>
                  <a:srgbClr val="000000"/>
                </a:solidFill>
                <a:latin typeface="Lucida Grande - 21"/>
              </a:rPr>
              <a:t>system</a:t>
            </a:r>
            <a:r>
              <a:rPr lang="en-US" sz="1600" smtClean="0">
                <a:solidFill>
                  <a:srgbClr val="000000"/>
                </a:solidFill>
                <a:latin typeface="Arial Hebrew - 21"/>
              </a:rPr>
              <a:t> </a:t>
            </a:r>
            <a:r>
              <a:rPr lang="en-US" sz="1600" smtClean="0">
                <a:solidFill>
                  <a:srgbClr val="000000"/>
                </a:solidFill>
                <a:latin typeface="Lucida Grande - 21"/>
              </a:rPr>
              <a:t>going</a:t>
            </a:r>
            <a:r>
              <a:rPr lang="en-US" sz="1600" smtClean="0">
                <a:solidFill>
                  <a:srgbClr val="000000"/>
                </a:solidFill>
                <a:latin typeface="Arial Hebrew - 21"/>
              </a:rPr>
              <a:t> </a:t>
            </a:r>
            <a:r>
              <a:rPr lang="en-US" sz="1600" smtClean="0">
                <a:solidFill>
                  <a:srgbClr val="000000"/>
                </a:solidFill>
                <a:latin typeface="Lucida Grande - 21"/>
              </a:rPr>
              <a:t>and</a:t>
            </a:r>
            <a:r>
              <a:rPr lang="en-US" sz="1600" smtClean="0">
                <a:solidFill>
                  <a:srgbClr val="000000"/>
                </a:solidFill>
                <a:latin typeface="Arial Hebrew - 21"/>
              </a:rPr>
              <a:t> </a:t>
            </a:r>
            <a:r>
              <a:rPr lang="en-US" sz="1600" smtClean="0">
                <a:solidFill>
                  <a:srgbClr val="000000"/>
                </a:solidFill>
                <a:latin typeface="Lucida Grande - 21"/>
              </a:rPr>
              <a:t>we</a:t>
            </a:r>
            <a:r>
              <a:rPr lang="en-US" sz="1600" smtClean="0">
                <a:solidFill>
                  <a:srgbClr val="000000"/>
                </a:solidFill>
                <a:latin typeface="Arial Hebrew - 21"/>
              </a:rPr>
              <a:t> </a:t>
            </a:r>
            <a:r>
              <a:rPr lang="en-US" sz="1600" smtClean="0">
                <a:solidFill>
                  <a:srgbClr val="000000"/>
                </a:solidFill>
                <a:latin typeface="Lucida Grande - 21"/>
              </a:rPr>
              <a:t>don</a:t>
            </a:r>
            <a:r>
              <a:rPr lang="en-US" sz="1600" smtClean="0">
                <a:solidFill>
                  <a:srgbClr val="000000"/>
                </a:solidFill>
                <a:latin typeface="Arial Hebrew - 21"/>
              </a:rPr>
              <a:t>'</a:t>
            </a:r>
            <a:r>
              <a:rPr lang="en-US" sz="1600" smtClean="0">
                <a:solidFill>
                  <a:srgbClr val="000000"/>
                </a:solidFill>
                <a:latin typeface="Lucida Grande - 21"/>
              </a:rPr>
              <a:t>t</a:t>
            </a:r>
            <a:r>
              <a:rPr lang="en-US" sz="1600" smtClean="0">
                <a:solidFill>
                  <a:srgbClr val="000000"/>
                </a:solidFill>
                <a:latin typeface="Arial Hebrew - 21"/>
              </a:rPr>
              <a:t> </a:t>
            </a:r>
            <a:r>
              <a:rPr lang="en-US" sz="1600" smtClean="0">
                <a:solidFill>
                  <a:srgbClr val="000000"/>
                </a:solidFill>
                <a:latin typeface="Lucida Grande - 21"/>
              </a:rPr>
              <a:t>want</a:t>
            </a:r>
            <a:r>
              <a:rPr lang="en-US" sz="1600" smtClean="0">
                <a:solidFill>
                  <a:srgbClr val="000000"/>
                </a:solidFill>
                <a:latin typeface="Arial Hebrew - 21"/>
              </a:rPr>
              <a:t> </a:t>
            </a:r>
            <a:r>
              <a:rPr lang="en-US" sz="1600" smtClean="0">
                <a:solidFill>
                  <a:srgbClr val="000000"/>
                </a:solidFill>
                <a:latin typeface="Lucida Grande - 21"/>
              </a:rPr>
              <a:t>that</a:t>
            </a:r>
            <a:r>
              <a:rPr lang="en-US" sz="1600" smtClean="0">
                <a:solidFill>
                  <a:srgbClr val="000000"/>
                </a:solidFill>
                <a:latin typeface="Arial Hebrew - 21"/>
              </a:rPr>
              <a:t> </a:t>
            </a:r>
            <a:r>
              <a:rPr lang="en-US" sz="1600" smtClean="0">
                <a:solidFill>
                  <a:srgbClr val="000000"/>
                </a:solidFill>
                <a:latin typeface="Lucida Grande - 21"/>
              </a:rPr>
              <a:t>to</a:t>
            </a:r>
            <a:r>
              <a:rPr lang="en-US" sz="1600" smtClean="0">
                <a:solidFill>
                  <a:srgbClr val="000000"/>
                </a:solidFill>
                <a:latin typeface="Arial Hebrew - 21"/>
              </a:rPr>
              <a:t> </a:t>
            </a:r>
            <a:r>
              <a:rPr lang="en-US" sz="1600" smtClean="0">
                <a:solidFill>
                  <a:srgbClr val="000000"/>
                </a:solidFill>
                <a:latin typeface="Lucida Grande - 21"/>
              </a:rPr>
              <a:t>change</a:t>
            </a:r>
            <a:r>
              <a:rPr lang="en-US" sz="1600" smtClean="0">
                <a:solidFill>
                  <a:srgbClr val="000000"/>
                </a:solidFill>
                <a:latin typeface="Arial Hebrew - 21"/>
              </a:rPr>
              <a:t>." -</a:t>
            </a:r>
            <a:r>
              <a:rPr lang="en-US" sz="1600" b="1" smtClean="0">
                <a:solidFill>
                  <a:srgbClr val="000000"/>
                </a:solidFill>
                <a:latin typeface="Arial Hebrew - 21"/>
              </a:rPr>
              <a:t> </a:t>
            </a:r>
            <a:r>
              <a:rPr lang="en-US" sz="1600" b="1" smtClean="0">
                <a:solidFill>
                  <a:srgbClr val="000000"/>
                </a:solidFill>
                <a:latin typeface="Lucida Grande - 21"/>
              </a:rPr>
              <a:t>Aboriginals</a:t>
            </a:r>
          </a:p>
          <a:p>
            <a:endParaRPr lang="en-US" sz="1600" b="1" smtClean="0">
              <a:solidFill>
                <a:srgbClr val="000000"/>
              </a:solidFill>
              <a:latin typeface="Lucida Grande - 21"/>
            </a:endParaRPr>
          </a:p>
          <a:p>
            <a:r>
              <a:rPr lang="en-US" sz="1600" b="1" smtClean="0">
                <a:solidFill>
                  <a:srgbClr val="000000"/>
                </a:solidFill>
                <a:latin typeface="Lucida Grande - 21"/>
              </a:rPr>
              <a:t>"</a:t>
            </a:r>
            <a:r>
              <a:rPr lang="en-US" sz="1600" smtClean="0">
                <a:solidFill>
                  <a:srgbClr val="000000"/>
                </a:solidFill>
                <a:latin typeface="Lucida Grande - 21"/>
              </a:rPr>
              <a:t>We</a:t>
            </a:r>
            <a:r>
              <a:rPr lang="en-US" sz="1600" smtClean="0">
                <a:solidFill>
                  <a:srgbClr val="000000"/>
                </a:solidFill>
                <a:latin typeface="Arial Hebrew - 21"/>
              </a:rPr>
              <a:t> </a:t>
            </a:r>
            <a:r>
              <a:rPr lang="en-US" sz="1600" smtClean="0">
                <a:solidFill>
                  <a:srgbClr val="000000"/>
                </a:solidFill>
                <a:latin typeface="Lucida Grande - 21"/>
              </a:rPr>
              <a:t>are</a:t>
            </a:r>
            <a:r>
              <a:rPr lang="en-US" sz="1600" smtClean="0">
                <a:solidFill>
                  <a:srgbClr val="000000"/>
                </a:solidFill>
                <a:latin typeface="Arial Hebrew - 21"/>
              </a:rPr>
              <a:t>  </a:t>
            </a:r>
            <a:r>
              <a:rPr lang="en-US" sz="1600" smtClean="0">
                <a:solidFill>
                  <a:srgbClr val="000000"/>
                </a:solidFill>
                <a:latin typeface="Lucida Grande - 21"/>
              </a:rPr>
              <a:t>happy</a:t>
            </a:r>
            <a:r>
              <a:rPr lang="en-US" sz="1600" smtClean="0">
                <a:solidFill>
                  <a:srgbClr val="000000"/>
                </a:solidFill>
                <a:latin typeface="Arial Hebrew - 21"/>
              </a:rPr>
              <a:t> </a:t>
            </a:r>
            <a:r>
              <a:rPr lang="en-US" sz="1600" smtClean="0">
                <a:solidFill>
                  <a:srgbClr val="000000"/>
                </a:solidFill>
                <a:latin typeface="Lucida Grande - 21"/>
              </a:rPr>
              <a:t>because</a:t>
            </a:r>
            <a:r>
              <a:rPr lang="en-US" sz="1600" smtClean="0">
                <a:solidFill>
                  <a:srgbClr val="000000"/>
                </a:solidFill>
                <a:latin typeface="Arial Hebrew - 21"/>
              </a:rPr>
              <a:t> </a:t>
            </a:r>
            <a:r>
              <a:rPr lang="en-US" sz="1600" smtClean="0">
                <a:solidFill>
                  <a:srgbClr val="000000"/>
                </a:solidFill>
                <a:latin typeface="Lucida Grande - 21"/>
              </a:rPr>
              <a:t>we</a:t>
            </a:r>
            <a:r>
              <a:rPr lang="en-US" sz="1600" smtClean="0">
                <a:solidFill>
                  <a:srgbClr val="000000"/>
                </a:solidFill>
                <a:latin typeface="Arial Hebrew - 21"/>
              </a:rPr>
              <a:t> </a:t>
            </a:r>
            <a:r>
              <a:rPr lang="en-US" sz="1600" smtClean="0">
                <a:solidFill>
                  <a:srgbClr val="000000"/>
                </a:solidFill>
                <a:latin typeface="Lucida Grande - 21"/>
              </a:rPr>
              <a:t>hope</a:t>
            </a:r>
            <a:r>
              <a:rPr lang="en-US" sz="1600" smtClean="0">
                <a:solidFill>
                  <a:srgbClr val="000000"/>
                </a:solidFill>
                <a:latin typeface="Arial Hebrew - 21"/>
              </a:rPr>
              <a:t> </a:t>
            </a:r>
            <a:r>
              <a:rPr lang="en-US" sz="1600" smtClean="0">
                <a:solidFill>
                  <a:srgbClr val="000000"/>
                </a:solidFill>
                <a:latin typeface="Lucida Grande - 21"/>
              </a:rPr>
              <a:t>to</a:t>
            </a:r>
            <a:r>
              <a:rPr lang="en-US" sz="1600" smtClean="0">
                <a:solidFill>
                  <a:srgbClr val="000000"/>
                </a:solidFill>
                <a:latin typeface="Arial Hebrew - 21"/>
              </a:rPr>
              <a:t> </a:t>
            </a:r>
            <a:r>
              <a:rPr lang="en-US" sz="1600" smtClean="0">
                <a:solidFill>
                  <a:srgbClr val="000000"/>
                </a:solidFill>
                <a:latin typeface="Lucida Grande - 21"/>
              </a:rPr>
              <a:t>have</a:t>
            </a:r>
            <a:r>
              <a:rPr lang="en-US" sz="1600" smtClean="0">
                <a:solidFill>
                  <a:srgbClr val="000000"/>
                </a:solidFill>
                <a:latin typeface="Arial Hebrew - 21"/>
              </a:rPr>
              <a:t> </a:t>
            </a:r>
            <a:r>
              <a:rPr lang="en-US" sz="1600" smtClean="0">
                <a:solidFill>
                  <a:srgbClr val="000000"/>
                </a:solidFill>
                <a:latin typeface="Lucida Grande - 21"/>
              </a:rPr>
              <a:t>the</a:t>
            </a:r>
            <a:r>
              <a:rPr lang="en-US" sz="1600" smtClean="0">
                <a:solidFill>
                  <a:srgbClr val="000000"/>
                </a:solidFill>
                <a:latin typeface="Arial Hebrew - 21"/>
              </a:rPr>
              <a:t> </a:t>
            </a:r>
            <a:r>
              <a:rPr lang="en-US" sz="1600" smtClean="0">
                <a:solidFill>
                  <a:srgbClr val="000000"/>
                </a:solidFill>
                <a:latin typeface="Lucida Grande - 21"/>
              </a:rPr>
              <a:t>first</a:t>
            </a:r>
            <a:r>
              <a:rPr lang="en-US" sz="1600" smtClean="0">
                <a:solidFill>
                  <a:srgbClr val="000000"/>
                </a:solidFill>
                <a:latin typeface="Arial Hebrew - 21"/>
              </a:rPr>
              <a:t> </a:t>
            </a:r>
            <a:r>
              <a:rPr lang="en-US" sz="1600" smtClean="0">
                <a:solidFill>
                  <a:srgbClr val="000000"/>
                </a:solidFill>
                <a:latin typeface="Lucida Grande - 21"/>
              </a:rPr>
              <a:t>prime</a:t>
            </a:r>
            <a:r>
              <a:rPr lang="en-US" sz="1600" smtClean="0">
                <a:solidFill>
                  <a:srgbClr val="000000"/>
                </a:solidFill>
                <a:latin typeface="Arial Hebrew - 21"/>
              </a:rPr>
              <a:t> </a:t>
            </a:r>
            <a:r>
              <a:rPr lang="en-US" sz="1600" smtClean="0">
                <a:solidFill>
                  <a:srgbClr val="000000"/>
                </a:solidFill>
                <a:latin typeface="Lucida Grande - 21"/>
              </a:rPr>
              <a:t>minister</a:t>
            </a:r>
            <a:r>
              <a:rPr lang="en-US" sz="1600" smtClean="0">
                <a:solidFill>
                  <a:srgbClr val="000000"/>
                </a:solidFill>
                <a:latin typeface="Arial Hebrew - 21"/>
              </a:rPr>
              <a:t> </a:t>
            </a:r>
            <a:r>
              <a:rPr lang="en-US" sz="1600" smtClean="0">
                <a:solidFill>
                  <a:srgbClr val="000000"/>
                </a:solidFill>
                <a:latin typeface="Lucida Grande - 21"/>
              </a:rPr>
              <a:t>and</a:t>
            </a:r>
            <a:r>
              <a:rPr lang="en-US" sz="1600" smtClean="0">
                <a:solidFill>
                  <a:srgbClr val="000000"/>
                </a:solidFill>
                <a:latin typeface="Arial Hebrew - 21"/>
              </a:rPr>
              <a:t>  </a:t>
            </a:r>
            <a:r>
              <a:rPr lang="en-US" sz="1600" smtClean="0">
                <a:solidFill>
                  <a:srgbClr val="000000"/>
                </a:solidFill>
                <a:latin typeface="Lucida Grande - 21"/>
              </a:rPr>
              <a:t>we</a:t>
            </a:r>
            <a:r>
              <a:rPr lang="en-US" sz="1600" smtClean="0">
                <a:solidFill>
                  <a:srgbClr val="000000"/>
                </a:solidFill>
                <a:latin typeface="Arial Hebrew - 21"/>
              </a:rPr>
              <a:t> </a:t>
            </a:r>
            <a:r>
              <a:rPr lang="en-US" sz="1600" smtClean="0">
                <a:solidFill>
                  <a:srgbClr val="000000"/>
                </a:solidFill>
                <a:latin typeface="Lucida Grande - 21"/>
              </a:rPr>
              <a:t>were</a:t>
            </a:r>
            <a:r>
              <a:rPr lang="en-US" sz="1600" smtClean="0">
                <a:solidFill>
                  <a:srgbClr val="000000"/>
                </a:solidFill>
                <a:latin typeface="Arial Hebrew - 21"/>
              </a:rPr>
              <a:t> </a:t>
            </a:r>
            <a:r>
              <a:rPr lang="en-US" sz="1600" smtClean="0">
                <a:solidFill>
                  <a:srgbClr val="000000"/>
                </a:solidFill>
                <a:latin typeface="Lucida Grande - 21"/>
              </a:rPr>
              <a:t>the</a:t>
            </a:r>
            <a:r>
              <a:rPr lang="en-US" sz="1600" smtClean="0">
                <a:solidFill>
                  <a:srgbClr val="000000"/>
                </a:solidFill>
                <a:latin typeface="Arial Hebrew - 21"/>
              </a:rPr>
              <a:t> "</a:t>
            </a:r>
            <a:r>
              <a:rPr lang="en-US" sz="1600" smtClean="0">
                <a:solidFill>
                  <a:srgbClr val="000000"/>
                </a:solidFill>
                <a:latin typeface="Lucida Grande - 21"/>
              </a:rPr>
              <a:t>top</a:t>
            </a:r>
            <a:r>
              <a:rPr lang="en-US" sz="1600" smtClean="0">
                <a:solidFill>
                  <a:srgbClr val="000000"/>
                </a:solidFill>
                <a:latin typeface="Arial Hebrew - 21"/>
              </a:rPr>
              <a:t> </a:t>
            </a:r>
            <a:r>
              <a:rPr lang="en-US" sz="1600" smtClean="0">
                <a:solidFill>
                  <a:srgbClr val="000000"/>
                </a:solidFill>
                <a:latin typeface="Lucida Grande - 21"/>
              </a:rPr>
              <a:t>dogs</a:t>
            </a:r>
            <a:r>
              <a:rPr lang="en-US" sz="1600" smtClean="0">
                <a:solidFill>
                  <a:srgbClr val="000000"/>
                </a:solidFill>
                <a:latin typeface="Arial Hebrew - 21"/>
              </a:rPr>
              <a:t>" </a:t>
            </a:r>
            <a:r>
              <a:rPr lang="en-US" sz="1600" smtClean="0">
                <a:solidFill>
                  <a:srgbClr val="000000"/>
                </a:solidFill>
                <a:latin typeface="Lucida Grande - 21"/>
              </a:rPr>
              <a:t>at</a:t>
            </a:r>
            <a:r>
              <a:rPr lang="en-US" sz="1600" smtClean="0">
                <a:solidFill>
                  <a:srgbClr val="000000"/>
                </a:solidFill>
                <a:latin typeface="Arial Hebrew - 21"/>
              </a:rPr>
              <a:t> </a:t>
            </a:r>
            <a:r>
              <a:rPr lang="en-US" sz="1600" smtClean="0">
                <a:solidFill>
                  <a:srgbClr val="000000"/>
                </a:solidFill>
                <a:latin typeface="Lucida Grande - 21"/>
              </a:rPr>
              <a:t>the</a:t>
            </a:r>
            <a:r>
              <a:rPr lang="en-US" sz="1600" smtClean="0">
                <a:solidFill>
                  <a:srgbClr val="000000"/>
                </a:solidFill>
                <a:latin typeface="Arial Hebrew - 21"/>
              </a:rPr>
              <a:t> </a:t>
            </a:r>
            <a:r>
              <a:rPr lang="en-US" sz="1600" smtClean="0">
                <a:solidFill>
                  <a:srgbClr val="000000"/>
                </a:solidFill>
                <a:latin typeface="Lucida Grande - 21"/>
              </a:rPr>
              <a:t>conference</a:t>
            </a:r>
            <a:r>
              <a:rPr lang="en-US" sz="1600" smtClean="0">
                <a:solidFill>
                  <a:srgbClr val="000000"/>
                </a:solidFill>
                <a:latin typeface="Arial Hebrew - 21"/>
              </a:rPr>
              <a:t>."</a:t>
            </a:r>
            <a:r>
              <a:rPr lang="en-US" sz="1600" b="1" smtClean="0">
                <a:solidFill>
                  <a:srgbClr val="000000"/>
                </a:solidFill>
                <a:latin typeface="Arial Hebrew - 21"/>
              </a:rPr>
              <a:t> - </a:t>
            </a:r>
            <a:r>
              <a:rPr lang="en-US" sz="1600" b="1" smtClean="0">
                <a:solidFill>
                  <a:srgbClr val="000000"/>
                </a:solidFill>
                <a:latin typeface="Lucida Grande - 21"/>
              </a:rPr>
              <a:t>Canada</a:t>
            </a:r>
            <a:r>
              <a:rPr lang="en-US" sz="1600" b="1" smtClean="0">
                <a:solidFill>
                  <a:srgbClr val="000000"/>
                </a:solidFill>
                <a:latin typeface="Arial Hebrew - 21"/>
              </a:rPr>
              <a:t> </a:t>
            </a:r>
            <a:r>
              <a:rPr lang="en-US" sz="1600" b="1" smtClean="0">
                <a:solidFill>
                  <a:srgbClr val="000000"/>
                </a:solidFill>
                <a:latin typeface="Lucida Grande - 21"/>
              </a:rPr>
              <a:t>West</a:t>
            </a:r>
            <a:endParaRPr lang="en-US" sz="1600" b="1">
              <a:solidFill>
                <a:srgbClr val="000000"/>
              </a:solidFill>
              <a:latin typeface="Lucida Grande - 21"/>
            </a:endParaRPr>
          </a:p>
        </p:txBody>
      </p:sp>
    </p:spTree>
    <p:extLst>
      <p:ext uri="{BB962C8B-B14F-4D97-AF65-F5344CB8AC3E}">
        <p14:creationId xmlns:p14="http://schemas.microsoft.com/office/powerpoint/2010/main" val="6775220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500" y="1409700"/>
            <a:ext cx="9321800" cy="289245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600" smtClean="0">
                <a:solidFill>
                  <a:srgbClr val="000000"/>
                </a:solidFill>
                <a:latin typeface="Arial Hebrew - 21"/>
              </a:rPr>
              <a:t>"</a:t>
            </a:r>
            <a:r>
              <a:rPr lang="en-US" sz="1600" smtClean="0">
                <a:solidFill>
                  <a:srgbClr val="000000"/>
                </a:solidFill>
                <a:latin typeface="Lucida Grande - 21"/>
              </a:rPr>
              <a:t>Most</a:t>
            </a:r>
            <a:r>
              <a:rPr lang="en-US" sz="1600" smtClean="0">
                <a:solidFill>
                  <a:srgbClr val="000000"/>
                </a:solidFill>
                <a:latin typeface="Arial Hebrew - 21"/>
              </a:rPr>
              <a:t> </a:t>
            </a:r>
            <a:r>
              <a:rPr lang="en-US" sz="1600" smtClean="0">
                <a:solidFill>
                  <a:srgbClr val="000000"/>
                </a:solidFill>
                <a:latin typeface="Lucida Grande - 21"/>
              </a:rPr>
              <a:t>people</a:t>
            </a:r>
            <a:r>
              <a:rPr lang="en-US" sz="1600" smtClean="0">
                <a:solidFill>
                  <a:srgbClr val="000000"/>
                </a:solidFill>
                <a:latin typeface="Arial Hebrew - 21"/>
              </a:rPr>
              <a:t> </a:t>
            </a:r>
            <a:r>
              <a:rPr lang="en-US" sz="1600" smtClean="0">
                <a:solidFill>
                  <a:srgbClr val="000000"/>
                </a:solidFill>
                <a:latin typeface="Lucida Grande - 21"/>
              </a:rPr>
              <a:t>thought</a:t>
            </a:r>
            <a:r>
              <a:rPr lang="en-US" sz="1600" smtClean="0">
                <a:solidFill>
                  <a:srgbClr val="000000"/>
                </a:solidFill>
                <a:latin typeface="Arial Hebrew - 21"/>
              </a:rPr>
              <a:t> </a:t>
            </a:r>
            <a:r>
              <a:rPr lang="en-US" sz="1600" smtClean="0">
                <a:solidFill>
                  <a:srgbClr val="000000"/>
                </a:solidFill>
                <a:latin typeface="Lucida Grande - 21"/>
              </a:rPr>
              <a:t>that</a:t>
            </a:r>
            <a:r>
              <a:rPr lang="en-US" sz="1600" smtClean="0">
                <a:solidFill>
                  <a:srgbClr val="000000"/>
                </a:solidFill>
                <a:latin typeface="Arial Hebrew - 21"/>
              </a:rPr>
              <a:t> </a:t>
            </a:r>
            <a:r>
              <a:rPr lang="en-US" sz="1600" smtClean="0">
                <a:solidFill>
                  <a:srgbClr val="000000"/>
                </a:solidFill>
                <a:latin typeface="Lucida Grande - 21"/>
              </a:rPr>
              <a:t>because</a:t>
            </a:r>
            <a:r>
              <a:rPr lang="en-US" sz="1600" smtClean="0">
                <a:solidFill>
                  <a:srgbClr val="000000"/>
                </a:solidFill>
                <a:latin typeface="Arial Hebrew - 21"/>
              </a:rPr>
              <a:t> </a:t>
            </a:r>
            <a:r>
              <a:rPr lang="en-US" sz="1600" smtClean="0">
                <a:solidFill>
                  <a:srgbClr val="000000"/>
                </a:solidFill>
                <a:latin typeface="Lucida Grande - 21"/>
              </a:rPr>
              <a:t>we</a:t>
            </a:r>
            <a:r>
              <a:rPr lang="en-US" sz="1600" smtClean="0">
                <a:solidFill>
                  <a:srgbClr val="000000"/>
                </a:solidFill>
                <a:latin typeface="Arial Hebrew - 21"/>
              </a:rPr>
              <a:t> </a:t>
            </a:r>
            <a:r>
              <a:rPr lang="en-US" sz="1600" smtClean="0">
                <a:solidFill>
                  <a:srgbClr val="000000"/>
                </a:solidFill>
                <a:latin typeface="Lucida Grande - 21"/>
              </a:rPr>
              <a:t>are</a:t>
            </a:r>
            <a:r>
              <a:rPr lang="en-US" sz="1600" smtClean="0">
                <a:solidFill>
                  <a:srgbClr val="000000"/>
                </a:solidFill>
                <a:latin typeface="Arial Hebrew - 21"/>
              </a:rPr>
              <a:t> </a:t>
            </a:r>
            <a:r>
              <a:rPr lang="en-US" sz="1600" smtClean="0">
                <a:solidFill>
                  <a:srgbClr val="000000"/>
                </a:solidFill>
                <a:latin typeface="Lucida Grande - 21"/>
              </a:rPr>
              <a:t>such</a:t>
            </a:r>
            <a:r>
              <a:rPr lang="en-US" sz="1600" smtClean="0">
                <a:solidFill>
                  <a:srgbClr val="000000"/>
                </a:solidFill>
                <a:latin typeface="Arial Hebrew - 21"/>
              </a:rPr>
              <a:t> </a:t>
            </a:r>
            <a:r>
              <a:rPr lang="en-US" sz="1600" smtClean="0">
                <a:solidFill>
                  <a:srgbClr val="000000"/>
                </a:solidFill>
                <a:latin typeface="Lucida Grande - 21"/>
              </a:rPr>
              <a:t>small</a:t>
            </a:r>
            <a:r>
              <a:rPr lang="en-US" sz="1600" smtClean="0">
                <a:solidFill>
                  <a:srgbClr val="000000"/>
                </a:solidFill>
                <a:latin typeface="Arial Hebrew - 21"/>
              </a:rPr>
              <a:t> </a:t>
            </a:r>
            <a:r>
              <a:rPr lang="en-US" sz="1600" smtClean="0">
                <a:solidFill>
                  <a:srgbClr val="000000"/>
                </a:solidFill>
                <a:latin typeface="Lucida Grande - 21"/>
              </a:rPr>
              <a:t>colonies</a:t>
            </a:r>
            <a:r>
              <a:rPr lang="en-US" sz="1600" smtClean="0">
                <a:solidFill>
                  <a:srgbClr val="000000"/>
                </a:solidFill>
                <a:latin typeface="Arial Hebrew - 21"/>
              </a:rPr>
              <a:t> </a:t>
            </a:r>
            <a:r>
              <a:rPr lang="en-US" sz="1600" smtClean="0">
                <a:solidFill>
                  <a:srgbClr val="000000"/>
                </a:solidFill>
                <a:latin typeface="Lucida Grande - 21"/>
              </a:rPr>
              <a:t>we</a:t>
            </a:r>
            <a:r>
              <a:rPr lang="en-US" sz="1600" smtClean="0">
                <a:solidFill>
                  <a:srgbClr val="000000"/>
                </a:solidFill>
                <a:latin typeface="Arial Hebrew - 21"/>
              </a:rPr>
              <a:t>  </a:t>
            </a:r>
            <a:r>
              <a:rPr lang="en-US" sz="1600" smtClean="0">
                <a:solidFill>
                  <a:srgbClr val="000000"/>
                </a:solidFill>
                <a:latin typeface="Lucida Grande - 21"/>
              </a:rPr>
              <a:t>would</a:t>
            </a:r>
            <a:r>
              <a:rPr lang="en-US" sz="1600" smtClean="0">
                <a:solidFill>
                  <a:srgbClr val="000000"/>
                </a:solidFill>
                <a:latin typeface="Arial Hebrew - 21"/>
              </a:rPr>
              <a:t> </a:t>
            </a:r>
            <a:r>
              <a:rPr lang="en-US" sz="1600" smtClean="0">
                <a:solidFill>
                  <a:srgbClr val="000000"/>
                </a:solidFill>
                <a:latin typeface="Lucida Grande - 21"/>
              </a:rPr>
              <a:t>have</a:t>
            </a:r>
            <a:r>
              <a:rPr lang="en-US" sz="1600" smtClean="0">
                <a:solidFill>
                  <a:srgbClr val="000000"/>
                </a:solidFill>
                <a:latin typeface="Arial Hebrew - 21"/>
              </a:rPr>
              <a:t> </a:t>
            </a:r>
            <a:r>
              <a:rPr lang="en-US" sz="1600" smtClean="0">
                <a:solidFill>
                  <a:srgbClr val="000000"/>
                </a:solidFill>
                <a:latin typeface="Lucida Grande - 21"/>
              </a:rPr>
              <a:t>very</a:t>
            </a:r>
            <a:r>
              <a:rPr lang="en-US" sz="1600" smtClean="0">
                <a:solidFill>
                  <a:srgbClr val="000000"/>
                </a:solidFill>
                <a:latin typeface="Arial Hebrew - 21"/>
              </a:rPr>
              <a:t> </a:t>
            </a:r>
            <a:r>
              <a:rPr lang="en-US" sz="1600" smtClean="0">
                <a:solidFill>
                  <a:srgbClr val="000000"/>
                </a:solidFill>
                <a:latin typeface="Lucida Grande - 21"/>
              </a:rPr>
              <a:t>little</a:t>
            </a:r>
            <a:r>
              <a:rPr lang="en-US" sz="1600" smtClean="0">
                <a:solidFill>
                  <a:srgbClr val="000000"/>
                </a:solidFill>
                <a:latin typeface="Arial Hebrew - 21"/>
              </a:rPr>
              <a:t> </a:t>
            </a:r>
            <a:r>
              <a:rPr lang="en-US" sz="1600" smtClean="0">
                <a:solidFill>
                  <a:srgbClr val="000000"/>
                </a:solidFill>
                <a:latin typeface="Lucida Grande - 21"/>
              </a:rPr>
              <a:t>impact</a:t>
            </a:r>
            <a:r>
              <a:rPr lang="en-US" sz="1600" smtClean="0">
                <a:solidFill>
                  <a:srgbClr val="000000"/>
                </a:solidFill>
                <a:latin typeface="Arial Hebrew - 21"/>
              </a:rPr>
              <a:t> </a:t>
            </a:r>
            <a:r>
              <a:rPr lang="en-US" sz="1600" smtClean="0">
                <a:solidFill>
                  <a:srgbClr val="000000"/>
                </a:solidFill>
                <a:latin typeface="Lucida Grande - 21"/>
              </a:rPr>
              <a:t>on</a:t>
            </a:r>
            <a:r>
              <a:rPr lang="en-US" sz="1600" smtClean="0">
                <a:solidFill>
                  <a:srgbClr val="000000"/>
                </a:solidFill>
                <a:latin typeface="Arial Hebrew - 21"/>
              </a:rPr>
              <a:t> </a:t>
            </a:r>
            <a:r>
              <a:rPr lang="en-US" sz="1600" smtClean="0">
                <a:solidFill>
                  <a:srgbClr val="000000"/>
                </a:solidFill>
                <a:latin typeface="Lucida Grande - 21"/>
              </a:rPr>
              <a:t>any</a:t>
            </a:r>
            <a:r>
              <a:rPr lang="en-US" sz="1600" smtClean="0">
                <a:solidFill>
                  <a:srgbClr val="000000"/>
                </a:solidFill>
                <a:latin typeface="Arial Hebrew - 21"/>
              </a:rPr>
              <a:t> </a:t>
            </a:r>
            <a:r>
              <a:rPr lang="en-US" sz="1600" smtClean="0">
                <a:solidFill>
                  <a:srgbClr val="000000"/>
                </a:solidFill>
                <a:latin typeface="Lucida Grande - 21"/>
              </a:rPr>
              <a:t>decisions</a:t>
            </a:r>
            <a:r>
              <a:rPr lang="en-US" sz="1600" smtClean="0">
                <a:solidFill>
                  <a:srgbClr val="000000"/>
                </a:solidFill>
                <a:latin typeface="Arial Hebrew - 21"/>
              </a:rPr>
              <a:t> </a:t>
            </a:r>
            <a:r>
              <a:rPr lang="en-US" sz="1600" smtClean="0">
                <a:solidFill>
                  <a:srgbClr val="000000"/>
                </a:solidFill>
                <a:latin typeface="Lucida Grande - 21"/>
              </a:rPr>
              <a:t>made</a:t>
            </a:r>
            <a:r>
              <a:rPr lang="en-US" sz="1600" smtClean="0">
                <a:solidFill>
                  <a:srgbClr val="000000"/>
                </a:solidFill>
                <a:latin typeface="Arial Hebrew - 21"/>
              </a:rPr>
              <a:t> </a:t>
            </a:r>
            <a:r>
              <a:rPr lang="en-US" sz="1600" smtClean="0">
                <a:solidFill>
                  <a:srgbClr val="000000"/>
                </a:solidFill>
                <a:latin typeface="Lucida Grande - 21"/>
              </a:rPr>
              <a:t>from</a:t>
            </a:r>
            <a:r>
              <a:rPr lang="en-US" sz="1600" smtClean="0">
                <a:solidFill>
                  <a:srgbClr val="000000"/>
                </a:solidFill>
                <a:latin typeface="Arial Hebrew - 21"/>
              </a:rPr>
              <a:t> </a:t>
            </a:r>
            <a:r>
              <a:rPr lang="en-US" sz="1600" smtClean="0">
                <a:solidFill>
                  <a:srgbClr val="000000"/>
                </a:solidFill>
                <a:latin typeface="Lucida Grande - 21"/>
              </a:rPr>
              <a:t>there</a:t>
            </a:r>
            <a:r>
              <a:rPr lang="en-US" sz="1600" smtClean="0">
                <a:solidFill>
                  <a:srgbClr val="000000"/>
                </a:solidFill>
                <a:latin typeface="Arial Hebrew - 21"/>
              </a:rPr>
              <a:t> </a:t>
            </a:r>
            <a:r>
              <a:rPr lang="en-US" sz="1600" smtClean="0">
                <a:solidFill>
                  <a:srgbClr val="000000"/>
                </a:solidFill>
                <a:latin typeface="Lucida Grande - 21"/>
              </a:rPr>
              <a:t>on</a:t>
            </a:r>
            <a:r>
              <a:rPr lang="en-US" sz="1600" smtClean="0">
                <a:solidFill>
                  <a:srgbClr val="000000"/>
                </a:solidFill>
                <a:latin typeface="Arial Hebrew - 21"/>
              </a:rPr>
              <a:t>  </a:t>
            </a:r>
            <a:r>
              <a:rPr lang="en-US" sz="1600" smtClean="0">
                <a:solidFill>
                  <a:srgbClr val="000000"/>
                </a:solidFill>
                <a:latin typeface="Lucida Grande - 21"/>
              </a:rPr>
              <a:t>out</a:t>
            </a:r>
            <a:r>
              <a:rPr lang="en-US" sz="1600" smtClean="0">
                <a:solidFill>
                  <a:srgbClr val="000000"/>
                </a:solidFill>
                <a:latin typeface="Arial Hebrew - 21"/>
              </a:rPr>
              <a:t>. </a:t>
            </a:r>
            <a:r>
              <a:rPr lang="en-US" sz="1600" smtClean="0">
                <a:solidFill>
                  <a:srgbClr val="000000"/>
                </a:solidFill>
                <a:latin typeface="Lucida Grande - 21"/>
              </a:rPr>
              <a:t>P</a:t>
            </a:r>
            <a:r>
              <a:rPr lang="en-US" sz="1600" smtClean="0">
                <a:solidFill>
                  <a:srgbClr val="000000"/>
                </a:solidFill>
                <a:latin typeface="Arial Hebrew - 21"/>
              </a:rPr>
              <a:t>.</a:t>
            </a:r>
            <a:r>
              <a:rPr lang="en-US" sz="1600" smtClean="0">
                <a:solidFill>
                  <a:srgbClr val="000000"/>
                </a:solidFill>
                <a:latin typeface="Lucida Grande - 21"/>
              </a:rPr>
              <a:t>E</a:t>
            </a:r>
            <a:r>
              <a:rPr lang="en-US" sz="1600" smtClean="0">
                <a:solidFill>
                  <a:srgbClr val="000000"/>
                </a:solidFill>
                <a:latin typeface="Arial Hebrew - 21"/>
              </a:rPr>
              <a:t>.</a:t>
            </a:r>
            <a:r>
              <a:rPr lang="en-US" sz="1600" smtClean="0">
                <a:solidFill>
                  <a:srgbClr val="000000"/>
                </a:solidFill>
                <a:latin typeface="Lucida Grande - 21"/>
              </a:rPr>
              <a:t>I</a:t>
            </a:r>
            <a:r>
              <a:rPr lang="en-US" sz="1600" smtClean="0">
                <a:solidFill>
                  <a:srgbClr val="000000"/>
                </a:solidFill>
                <a:latin typeface="Arial Hebrew - 21"/>
              </a:rPr>
              <a:t>. </a:t>
            </a:r>
            <a:r>
              <a:rPr lang="en-US" sz="1600" smtClean="0">
                <a:solidFill>
                  <a:srgbClr val="000000"/>
                </a:solidFill>
                <a:latin typeface="Lucida Grande - 21"/>
              </a:rPr>
              <a:t>was</a:t>
            </a:r>
            <a:r>
              <a:rPr lang="en-US" sz="1600" smtClean="0">
                <a:solidFill>
                  <a:srgbClr val="000000"/>
                </a:solidFill>
                <a:latin typeface="Arial Hebrew - 21"/>
              </a:rPr>
              <a:t> </a:t>
            </a:r>
            <a:r>
              <a:rPr lang="en-US" sz="1600" smtClean="0">
                <a:solidFill>
                  <a:srgbClr val="000000"/>
                </a:solidFill>
                <a:latin typeface="Lucida Grande - 21"/>
              </a:rPr>
              <a:t>worried</a:t>
            </a:r>
            <a:r>
              <a:rPr lang="en-US" sz="1600" smtClean="0">
                <a:solidFill>
                  <a:srgbClr val="000000"/>
                </a:solidFill>
                <a:latin typeface="Arial Hebrew - 21"/>
              </a:rPr>
              <a:t> </a:t>
            </a:r>
            <a:r>
              <a:rPr lang="en-US" sz="1600" smtClean="0">
                <a:solidFill>
                  <a:srgbClr val="000000"/>
                </a:solidFill>
                <a:latin typeface="Lucida Grande - 21"/>
              </a:rPr>
              <a:t>that</a:t>
            </a:r>
            <a:r>
              <a:rPr lang="en-US" sz="1600" smtClean="0">
                <a:solidFill>
                  <a:srgbClr val="000000"/>
                </a:solidFill>
                <a:latin typeface="Arial Hebrew - 21"/>
              </a:rPr>
              <a:t> </a:t>
            </a:r>
            <a:r>
              <a:rPr lang="en-US" sz="1600" smtClean="0">
                <a:solidFill>
                  <a:srgbClr val="000000"/>
                </a:solidFill>
                <a:latin typeface="Lucida Grande - 21"/>
              </a:rPr>
              <a:t>we</a:t>
            </a:r>
            <a:r>
              <a:rPr lang="en-US" sz="1600" smtClean="0">
                <a:solidFill>
                  <a:srgbClr val="000000"/>
                </a:solidFill>
                <a:latin typeface="Arial Hebrew - 21"/>
              </a:rPr>
              <a:t> </a:t>
            </a:r>
            <a:r>
              <a:rPr lang="en-US" sz="1600" smtClean="0">
                <a:solidFill>
                  <a:srgbClr val="000000"/>
                </a:solidFill>
                <a:latin typeface="Lucida Grande - 21"/>
              </a:rPr>
              <a:t>wouldn</a:t>
            </a:r>
            <a:r>
              <a:rPr lang="en-US" sz="1600" smtClean="0">
                <a:solidFill>
                  <a:srgbClr val="000000"/>
                </a:solidFill>
                <a:latin typeface="Arial Hebrew - 21"/>
              </a:rPr>
              <a:t>'</a:t>
            </a:r>
            <a:r>
              <a:rPr lang="en-US" sz="1600" smtClean="0">
                <a:solidFill>
                  <a:srgbClr val="000000"/>
                </a:solidFill>
                <a:latin typeface="Lucida Grande - 21"/>
              </a:rPr>
              <a:t>t</a:t>
            </a:r>
            <a:r>
              <a:rPr lang="en-US" sz="1600" smtClean="0">
                <a:solidFill>
                  <a:srgbClr val="000000"/>
                </a:solidFill>
                <a:latin typeface="Arial Hebrew - 21"/>
              </a:rPr>
              <a:t> </a:t>
            </a:r>
            <a:r>
              <a:rPr lang="en-US" sz="1600" smtClean="0">
                <a:solidFill>
                  <a:srgbClr val="000000"/>
                </a:solidFill>
                <a:latin typeface="Lucida Grande - 21"/>
              </a:rPr>
              <a:t>receive</a:t>
            </a:r>
            <a:r>
              <a:rPr lang="en-US" sz="1600" smtClean="0">
                <a:solidFill>
                  <a:srgbClr val="000000"/>
                </a:solidFill>
                <a:latin typeface="Arial Hebrew - 21"/>
              </a:rPr>
              <a:t> </a:t>
            </a:r>
            <a:r>
              <a:rPr lang="en-US" sz="1600" smtClean="0">
                <a:solidFill>
                  <a:srgbClr val="000000"/>
                </a:solidFill>
                <a:latin typeface="Lucida Grande - 21"/>
              </a:rPr>
              <a:t>as</a:t>
            </a:r>
            <a:r>
              <a:rPr lang="en-US" sz="1600" smtClean="0">
                <a:solidFill>
                  <a:srgbClr val="000000"/>
                </a:solidFill>
                <a:latin typeface="Arial Hebrew - 21"/>
              </a:rPr>
              <a:t> </a:t>
            </a:r>
            <a:r>
              <a:rPr lang="en-US" sz="1600" smtClean="0">
                <a:solidFill>
                  <a:srgbClr val="000000"/>
                </a:solidFill>
                <a:latin typeface="Lucida Grande - 21"/>
              </a:rPr>
              <a:t>many</a:t>
            </a:r>
            <a:r>
              <a:rPr lang="en-US" sz="1600" smtClean="0">
                <a:solidFill>
                  <a:srgbClr val="000000"/>
                </a:solidFill>
                <a:latin typeface="Arial Hebrew - 21"/>
              </a:rPr>
              <a:t> </a:t>
            </a:r>
            <a:r>
              <a:rPr lang="en-US" sz="1600" smtClean="0">
                <a:solidFill>
                  <a:srgbClr val="000000"/>
                </a:solidFill>
                <a:latin typeface="Lucida Grande - 21"/>
              </a:rPr>
              <a:t>seats</a:t>
            </a:r>
            <a:r>
              <a:rPr lang="en-US" sz="1600" smtClean="0">
                <a:solidFill>
                  <a:srgbClr val="000000"/>
                </a:solidFill>
                <a:latin typeface="Arial Hebrew - 21"/>
              </a:rPr>
              <a:t> </a:t>
            </a:r>
            <a:r>
              <a:rPr lang="en-US" sz="1600" smtClean="0">
                <a:solidFill>
                  <a:srgbClr val="000000"/>
                </a:solidFill>
                <a:latin typeface="Lucida Grande - 21"/>
              </a:rPr>
              <a:t>as</a:t>
            </a:r>
            <a:r>
              <a:rPr lang="en-US" sz="1600" smtClean="0">
                <a:solidFill>
                  <a:srgbClr val="000000"/>
                </a:solidFill>
                <a:latin typeface="Arial Hebrew - 21"/>
              </a:rPr>
              <a:t>  </a:t>
            </a:r>
            <a:r>
              <a:rPr lang="en-US" sz="1600" smtClean="0">
                <a:solidFill>
                  <a:srgbClr val="000000"/>
                </a:solidFill>
                <a:latin typeface="Lucida Grande - 21"/>
              </a:rPr>
              <a:t>other</a:t>
            </a:r>
            <a:r>
              <a:rPr lang="en-US" sz="1600" smtClean="0">
                <a:solidFill>
                  <a:srgbClr val="000000"/>
                </a:solidFill>
                <a:latin typeface="Arial Hebrew - 21"/>
              </a:rPr>
              <a:t> </a:t>
            </a:r>
            <a:r>
              <a:rPr lang="en-US" sz="1600" smtClean="0">
                <a:solidFill>
                  <a:srgbClr val="000000"/>
                </a:solidFill>
                <a:latin typeface="Lucida Grande - 21"/>
              </a:rPr>
              <a:t>larger</a:t>
            </a:r>
            <a:r>
              <a:rPr lang="en-US" sz="1600" smtClean="0">
                <a:solidFill>
                  <a:srgbClr val="000000"/>
                </a:solidFill>
                <a:latin typeface="Arial Hebrew - 21"/>
              </a:rPr>
              <a:t> </a:t>
            </a:r>
            <a:r>
              <a:rPr lang="en-US" sz="1600" smtClean="0">
                <a:solidFill>
                  <a:srgbClr val="000000"/>
                </a:solidFill>
                <a:latin typeface="Lucida Grande - 21"/>
              </a:rPr>
              <a:t>colonies</a:t>
            </a:r>
            <a:r>
              <a:rPr lang="en-US" sz="1600" smtClean="0">
                <a:solidFill>
                  <a:srgbClr val="000000"/>
                </a:solidFill>
                <a:latin typeface="Arial Hebrew - 21"/>
              </a:rPr>
              <a:t>. </a:t>
            </a:r>
            <a:r>
              <a:rPr lang="en-US" sz="1600" smtClean="0">
                <a:solidFill>
                  <a:srgbClr val="000000"/>
                </a:solidFill>
                <a:latin typeface="Lucida Grande - 21"/>
              </a:rPr>
              <a:t>Some</a:t>
            </a:r>
            <a:r>
              <a:rPr lang="en-US" sz="1600" smtClean="0">
                <a:solidFill>
                  <a:srgbClr val="000000"/>
                </a:solidFill>
                <a:latin typeface="Arial Hebrew - 21"/>
              </a:rPr>
              <a:t> </a:t>
            </a:r>
            <a:r>
              <a:rPr lang="en-US" sz="1600" smtClean="0">
                <a:solidFill>
                  <a:srgbClr val="000000"/>
                </a:solidFill>
                <a:latin typeface="Lucida Grande - 21"/>
              </a:rPr>
              <a:t>of</a:t>
            </a:r>
            <a:r>
              <a:rPr lang="en-US" sz="1600" smtClean="0">
                <a:solidFill>
                  <a:srgbClr val="000000"/>
                </a:solidFill>
                <a:latin typeface="Arial Hebrew - 21"/>
              </a:rPr>
              <a:t> </a:t>
            </a:r>
            <a:r>
              <a:rPr lang="en-US" sz="1600" smtClean="0">
                <a:solidFill>
                  <a:srgbClr val="000000"/>
                </a:solidFill>
                <a:latin typeface="Lucida Grande - 21"/>
              </a:rPr>
              <a:t>us</a:t>
            </a:r>
            <a:r>
              <a:rPr lang="en-US" sz="1600" smtClean="0">
                <a:solidFill>
                  <a:srgbClr val="000000"/>
                </a:solidFill>
                <a:latin typeface="Arial Hebrew - 21"/>
              </a:rPr>
              <a:t> </a:t>
            </a:r>
            <a:r>
              <a:rPr lang="en-US" sz="1600" smtClean="0">
                <a:solidFill>
                  <a:srgbClr val="000000"/>
                </a:solidFill>
                <a:latin typeface="Lucida Grande - 21"/>
              </a:rPr>
              <a:t>thought</a:t>
            </a:r>
            <a:r>
              <a:rPr lang="en-US" sz="1600" smtClean="0">
                <a:solidFill>
                  <a:srgbClr val="000000"/>
                </a:solidFill>
                <a:latin typeface="Arial Hebrew - 21"/>
              </a:rPr>
              <a:t> </a:t>
            </a:r>
            <a:r>
              <a:rPr lang="en-US" sz="1600" smtClean="0">
                <a:solidFill>
                  <a:srgbClr val="000000"/>
                </a:solidFill>
                <a:latin typeface="Lucida Grande - 21"/>
              </a:rPr>
              <a:t>if</a:t>
            </a:r>
            <a:r>
              <a:rPr lang="en-US" sz="1600" smtClean="0">
                <a:solidFill>
                  <a:srgbClr val="000000"/>
                </a:solidFill>
                <a:latin typeface="Arial Hebrew - 21"/>
              </a:rPr>
              <a:t> </a:t>
            </a:r>
            <a:r>
              <a:rPr lang="en-US" sz="1600" smtClean="0">
                <a:solidFill>
                  <a:srgbClr val="000000"/>
                </a:solidFill>
                <a:latin typeface="Lucida Grande - 21"/>
              </a:rPr>
              <a:t>just</a:t>
            </a:r>
            <a:r>
              <a:rPr lang="en-US" sz="1600" smtClean="0">
                <a:solidFill>
                  <a:srgbClr val="000000"/>
                </a:solidFill>
                <a:latin typeface="Arial Hebrew - 21"/>
              </a:rPr>
              <a:t> </a:t>
            </a:r>
            <a:r>
              <a:rPr lang="en-US" sz="1600" smtClean="0">
                <a:solidFill>
                  <a:srgbClr val="000000"/>
                </a:solidFill>
                <a:latin typeface="Lucida Grande - 21"/>
              </a:rPr>
              <a:t>Nova</a:t>
            </a:r>
            <a:r>
              <a:rPr lang="en-US" sz="1600" smtClean="0">
                <a:solidFill>
                  <a:srgbClr val="000000"/>
                </a:solidFill>
                <a:latin typeface="Arial Hebrew - 21"/>
              </a:rPr>
              <a:t> </a:t>
            </a:r>
            <a:r>
              <a:rPr lang="en-US" sz="1600" smtClean="0">
                <a:solidFill>
                  <a:srgbClr val="000000"/>
                </a:solidFill>
                <a:latin typeface="Lucida Grande - 21"/>
              </a:rPr>
              <a:t>Scotia</a:t>
            </a:r>
            <a:r>
              <a:rPr lang="en-US" sz="1600" smtClean="0">
                <a:solidFill>
                  <a:srgbClr val="000000"/>
                </a:solidFill>
                <a:latin typeface="Arial Hebrew - 21"/>
              </a:rPr>
              <a:t>, </a:t>
            </a:r>
            <a:r>
              <a:rPr lang="en-US" sz="1600" smtClean="0">
                <a:solidFill>
                  <a:srgbClr val="000000"/>
                </a:solidFill>
                <a:latin typeface="Lucida Grande - 21"/>
              </a:rPr>
              <a:t>P</a:t>
            </a:r>
            <a:r>
              <a:rPr lang="en-US" sz="1600" smtClean="0">
                <a:solidFill>
                  <a:srgbClr val="000000"/>
                </a:solidFill>
                <a:latin typeface="Arial Hebrew - 21"/>
              </a:rPr>
              <a:t>.</a:t>
            </a:r>
            <a:r>
              <a:rPr lang="en-US" sz="1600" smtClean="0">
                <a:solidFill>
                  <a:srgbClr val="000000"/>
                </a:solidFill>
                <a:latin typeface="Lucida Grande - 21"/>
              </a:rPr>
              <a:t>E</a:t>
            </a:r>
            <a:r>
              <a:rPr lang="en-US" sz="1600" smtClean="0">
                <a:solidFill>
                  <a:srgbClr val="000000"/>
                </a:solidFill>
                <a:latin typeface="Arial Hebrew - 21"/>
              </a:rPr>
              <a:t>. </a:t>
            </a:r>
            <a:r>
              <a:rPr lang="en-US" sz="1600" smtClean="0">
                <a:solidFill>
                  <a:srgbClr val="000000"/>
                </a:solidFill>
                <a:latin typeface="Lucida Grande - 21"/>
              </a:rPr>
              <a:t>I</a:t>
            </a:r>
            <a:r>
              <a:rPr lang="en-US" sz="1600" smtClean="0">
                <a:solidFill>
                  <a:srgbClr val="000000"/>
                </a:solidFill>
                <a:latin typeface="Arial Hebrew - 21"/>
              </a:rPr>
              <a:t>.,  </a:t>
            </a:r>
            <a:r>
              <a:rPr lang="en-US" sz="1600" smtClean="0">
                <a:solidFill>
                  <a:srgbClr val="000000"/>
                </a:solidFill>
                <a:latin typeface="Lucida Grande - 21"/>
              </a:rPr>
              <a:t>and</a:t>
            </a:r>
            <a:r>
              <a:rPr lang="en-US" sz="1600" smtClean="0">
                <a:solidFill>
                  <a:srgbClr val="000000"/>
                </a:solidFill>
                <a:latin typeface="Arial Hebrew - 21"/>
              </a:rPr>
              <a:t> </a:t>
            </a:r>
            <a:r>
              <a:rPr lang="en-US" sz="1600" smtClean="0">
                <a:solidFill>
                  <a:srgbClr val="000000"/>
                </a:solidFill>
                <a:latin typeface="Lucida Grande - 21"/>
              </a:rPr>
              <a:t>New</a:t>
            </a:r>
            <a:r>
              <a:rPr lang="en-US" sz="1600" smtClean="0">
                <a:solidFill>
                  <a:srgbClr val="000000"/>
                </a:solidFill>
                <a:latin typeface="Arial Hebrew - 21"/>
              </a:rPr>
              <a:t> </a:t>
            </a:r>
            <a:r>
              <a:rPr lang="en-US" sz="1600" smtClean="0">
                <a:solidFill>
                  <a:srgbClr val="000000"/>
                </a:solidFill>
                <a:latin typeface="Lucida Grande - 21"/>
              </a:rPr>
              <a:t>Brunswick</a:t>
            </a:r>
            <a:r>
              <a:rPr lang="en-US" sz="1600" smtClean="0">
                <a:solidFill>
                  <a:srgbClr val="000000"/>
                </a:solidFill>
                <a:latin typeface="Arial Hebrew - 21"/>
              </a:rPr>
              <a:t> </a:t>
            </a:r>
            <a:r>
              <a:rPr lang="en-US" sz="1600" smtClean="0">
                <a:solidFill>
                  <a:srgbClr val="000000"/>
                </a:solidFill>
                <a:latin typeface="Lucida Grande - 21"/>
              </a:rPr>
              <a:t>formed</a:t>
            </a:r>
            <a:r>
              <a:rPr lang="en-US" sz="1600" smtClean="0">
                <a:solidFill>
                  <a:srgbClr val="000000"/>
                </a:solidFill>
                <a:latin typeface="Arial Hebrew - 21"/>
              </a:rPr>
              <a:t> </a:t>
            </a:r>
            <a:r>
              <a:rPr lang="en-US" sz="1600" smtClean="0">
                <a:solidFill>
                  <a:srgbClr val="000000"/>
                </a:solidFill>
                <a:latin typeface="Lucida Grande - 21"/>
              </a:rPr>
              <a:t>a</a:t>
            </a:r>
            <a:r>
              <a:rPr lang="en-US" sz="1600" smtClean="0">
                <a:solidFill>
                  <a:srgbClr val="000000"/>
                </a:solidFill>
                <a:latin typeface="Arial Hebrew - 21"/>
              </a:rPr>
              <a:t> </a:t>
            </a:r>
            <a:r>
              <a:rPr lang="en-US" sz="1600" smtClean="0">
                <a:solidFill>
                  <a:srgbClr val="000000"/>
                </a:solidFill>
                <a:latin typeface="Lucida Grande - 21"/>
              </a:rPr>
              <a:t>union</a:t>
            </a:r>
            <a:r>
              <a:rPr lang="en-US" sz="1600" smtClean="0">
                <a:solidFill>
                  <a:srgbClr val="000000"/>
                </a:solidFill>
                <a:latin typeface="Arial Hebrew - 21"/>
              </a:rPr>
              <a:t> </a:t>
            </a:r>
            <a:r>
              <a:rPr lang="en-US" sz="1600" smtClean="0">
                <a:solidFill>
                  <a:srgbClr val="000000"/>
                </a:solidFill>
                <a:latin typeface="Lucida Grande - 21"/>
              </a:rPr>
              <a:t>we</a:t>
            </a:r>
            <a:r>
              <a:rPr lang="en-US" sz="1600" smtClean="0">
                <a:solidFill>
                  <a:srgbClr val="000000"/>
                </a:solidFill>
                <a:latin typeface="Arial Hebrew - 21"/>
              </a:rPr>
              <a:t> </a:t>
            </a:r>
            <a:r>
              <a:rPr lang="en-US" sz="1600" smtClean="0">
                <a:solidFill>
                  <a:srgbClr val="000000"/>
                </a:solidFill>
                <a:latin typeface="Lucida Grande - 21"/>
              </a:rPr>
              <a:t>would</a:t>
            </a:r>
            <a:r>
              <a:rPr lang="en-US" sz="1600" smtClean="0">
                <a:solidFill>
                  <a:srgbClr val="000000"/>
                </a:solidFill>
                <a:latin typeface="Arial Hebrew - 21"/>
              </a:rPr>
              <a:t> </a:t>
            </a:r>
            <a:r>
              <a:rPr lang="en-US" sz="1600" smtClean="0">
                <a:solidFill>
                  <a:srgbClr val="000000"/>
                </a:solidFill>
                <a:latin typeface="Lucida Grande - 21"/>
              </a:rPr>
              <a:t>be</a:t>
            </a:r>
            <a:r>
              <a:rPr lang="en-US" sz="1600" smtClean="0">
                <a:solidFill>
                  <a:srgbClr val="000000"/>
                </a:solidFill>
                <a:latin typeface="Arial Hebrew - 21"/>
              </a:rPr>
              <a:t> </a:t>
            </a:r>
            <a:r>
              <a:rPr lang="en-US" sz="1600" smtClean="0">
                <a:solidFill>
                  <a:srgbClr val="000000"/>
                </a:solidFill>
                <a:latin typeface="Lucida Grande - 21"/>
              </a:rPr>
              <a:t>better</a:t>
            </a:r>
            <a:r>
              <a:rPr lang="en-US" sz="1600" smtClean="0">
                <a:solidFill>
                  <a:srgbClr val="000000"/>
                </a:solidFill>
                <a:latin typeface="Arial Hebrew - 21"/>
              </a:rPr>
              <a:t> </a:t>
            </a:r>
            <a:r>
              <a:rPr lang="en-US" sz="1600" smtClean="0">
                <a:solidFill>
                  <a:srgbClr val="000000"/>
                </a:solidFill>
                <a:latin typeface="Lucida Grande - 21"/>
              </a:rPr>
              <a:t>off</a:t>
            </a:r>
            <a:r>
              <a:rPr lang="en-US" sz="1600" smtClean="0">
                <a:solidFill>
                  <a:srgbClr val="000000"/>
                </a:solidFill>
                <a:latin typeface="Arial Hebrew - 21"/>
              </a:rPr>
              <a:t>. </a:t>
            </a:r>
            <a:r>
              <a:rPr lang="en-US" sz="1600" smtClean="0">
                <a:solidFill>
                  <a:srgbClr val="000000"/>
                </a:solidFill>
                <a:latin typeface="Lucida Grande - 21"/>
              </a:rPr>
              <a:t>We</a:t>
            </a:r>
            <a:r>
              <a:rPr lang="en-US" sz="1600" smtClean="0">
                <a:solidFill>
                  <a:srgbClr val="000000"/>
                </a:solidFill>
                <a:latin typeface="Arial Hebrew - 21"/>
              </a:rPr>
              <a:t>  </a:t>
            </a:r>
            <a:r>
              <a:rPr lang="en-US" sz="1600" smtClean="0">
                <a:solidFill>
                  <a:srgbClr val="000000"/>
                </a:solidFill>
                <a:latin typeface="Lucida Grande - 21"/>
              </a:rPr>
              <a:t>could</a:t>
            </a:r>
            <a:r>
              <a:rPr lang="en-US" sz="1600" smtClean="0">
                <a:solidFill>
                  <a:srgbClr val="000000"/>
                </a:solidFill>
                <a:latin typeface="Arial Hebrew - 21"/>
              </a:rPr>
              <a:t> </a:t>
            </a:r>
            <a:r>
              <a:rPr lang="en-US" sz="1600" smtClean="0">
                <a:solidFill>
                  <a:srgbClr val="000000"/>
                </a:solidFill>
                <a:latin typeface="Lucida Grande - 21"/>
              </a:rPr>
              <a:t>easily</a:t>
            </a:r>
            <a:r>
              <a:rPr lang="en-US" sz="1600" smtClean="0">
                <a:solidFill>
                  <a:srgbClr val="000000"/>
                </a:solidFill>
                <a:latin typeface="Arial Hebrew - 21"/>
              </a:rPr>
              <a:t> </a:t>
            </a:r>
            <a:r>
              <a:rPr lang="en-US" sz="1600" smtClean="0">
                <a:solidFill>
                  <a:srgbClr val="000000"/>
                </a:solidFill>
                <a:latin typeface="Lucida Grande - 21"/>
              </a:rPr>
              <a:t>support</a:t>
            </a:r>
            <a:r>
              <a:rPr lang="en-US" sz="1600" smtClean="0">
                <a:solidFill>
                  <a:srgbClr val="000000"/>
                </a:solidFill>
                <a:latin typeface="Arial Hebrew - 21"/>
              </a:rPr>
              <a:t> </a:t>
            </a:r>
            <a:r>
              <a:rPr lang="en-US" sz="1600" smtClean="0">
                <a:solidFill>
                  <a:srgbClr val="000000"/>
                </a:solidFill>
                <a:latin typeface="Lucida Grande - 21"/>
              </a:rPr>
              <a:t>ourselves</a:t>
            </a:r>
            <a:r>
              <a:rPr lang="en-US" sz="1600" smtClean="0">
                <a:solidFill>
                  <a:srgbClr val="000000"/>
                </a:solidFill>
                <a:latin typeface="Arial Hebrew - 21"/>
              </a:rPr>
              <a:t>." -</a:t>
            </a:r>
            <a:r>
              <a:rPr lang="en-US" sz="1600" b="1" smtClean="0">
                <a:solidFill>
                  <a:srgbClr val="000000"/>
                </a:solidFill>
                <a:latin typeface="Arial Hebrew - 21"/>
              </a:rPr>
              <a:t> </a:t>
            </a:r>
            <a:r>
              <a:rPr lang="en-US" sz="1600" b="1" smtClean="0">
                <a:solidFill>
                  <a:srgbClr val="000000"/>
                </a:solidFill>
                <a:latin typeface="Lucida Grande - 21"/>
              </a:rPr>
              <a:t>Maritimes</a:t>
            </a:r>
          </a:p>
          <a:p>
            <a:endParaRPr lang="en-US" sz="1600" b="1" smtClean="0">
              <a:solidFill>
                <a:srgbClr val="000000"/>
              </a:solidFill>
              <a:latin typeface="Lucida Grande - 21"/>
            </a:endParaRPr>
          </a:p>
          <a:p>
            <a:r>
              <a:rPr lang="en-US" sz="1600" b="1" smtClean="0">
                <a:solidFill>
                  <a:srgbClr val="000000"/>
                </a:solidFill>
                <a:latin typeface="Lucida Grande - 21"/>
              </a:rPr>
              <a:t> "</a:t>
            </a:r>
            <a:r>
              <a:rPr lang="en-US" sz="1600" smtClean="0">
                <a:solidFill>
                  <a:srgbClr val="000000"/>
                </a:solidFill>
                <a:latin typeface="Lucida Grande - 21"/>
              </a:rPr>
              <a:t>We</a:t>
            </a:r>
            <a:r>
              <a:rPr lang="en-US" sz="1600" smtClean="0">
                <a:solidFill>
                  <a:srgbClr val="000000"/>
                </a:solidFill>
                <a:latin typeface="Arial Hebrew - 21"/>
              </a:rPr>
              <a:t> </a:t>
            </a:r>
            <a:r>
              <a:rPr lang="en-US" sz="1600" smtClean="0">
                <a:solidFill>
                  <a:srgbClr val="000000"/>
                </a:solidFill>
                <a:latin typeface="Lucida Grande - 21"/>
              </a:rPr>
              <a:t>are</a:t>
            </a:r>
            <a:r>
              <a:rPr lang="en-US" sz="1600" smtClean="0">
                <a:solidFill>
                  <a:srgbClr val="000000"/>
                </a:solidFill>
                <a:latin typeface="Arial Hebrew - 21"/>
              </a:rPr>
              <a:t> </a:t>
            </a:r>
            <a:r>
              <a:rPr lang="en-US" sz="1600" smtClean="0">
                <a:solidFill>
                  <a:srgbClr val="000000"/>
                </a:solidFill>
                <a:latin typeface="Lucida Grande - 21"/>
              </a:rPr>
              <a:t>a</a:t>
            </a:r>
            <a:r>
              <a:rPr lang="en-US" sz="1600" smtClean="0">
                <a:solidFill>
                  <a:srgbClr val="000000"/>
                </a:solidFill>
                <a:latin typeface="Arial Hebrew - 21"/>
              </a:rPr>
              <a:t> </a:t>
            </a:r>
            <a:r>
              <a:rPr lang="en-US" sz="1600" smtClean="0">
                <a:solidFill>
                  <a:srgbClr val="000000"/>
                </a:solidFill>
                <a:latin typeface="Lucida Grande - 21"/>
              </a:rPr>
              <a:t>little</a:t>
            </a:r>
            <a:r>
              <a:rPr lang="en-US" sz="1600" smtClean="0">
                <a:solidFill>
                  <a:srgbClr val="000000"/>
                </a:solidFill>
                <a:latin typeface="Arial Hebrew - 21"/>
              </a:rPr>
              <a:t> </a:t>
            </a:r>
            <a:r>
              <a:rPr lang="en-US" sz="1600" smtClean="0">
                <a:solidFill>
                  <a:srgbClr val="000000"/>
                </a:solidFill>
                <a:latin typeface="Lucida Grande - 21"/>
              </a:rPr>
              <a:t>upset</a:t>
            </a:r>
            <a:r>
              <a:rPr lang="en-US" sz="1600" smtClean="0">
                <a:solidFill>
                  <a:srgbClr val="000000"/>
                </a:solidFill>
                <a:latin typeface="Arial Hebrew - 21"/>
              </a:rPr>
              <a:t>, </a:t>
            </a:r>
            <a:r>
              <a:rPr lang="en-US" sz="1600" smtClean="0">
                <a:solidFill>
                  <a:srgbClr val="000000"/>
                </a:solidFill>
                <a:latin typeface="Lucida Grande - 21"/>
              </a:rPr>
              <a:t>interested</a:t>
            </a:r>
            <a:r>
              <a:rPr lang="en-US" sz="1600" smtClean="0">
                <a:solidFill>
                  <a:srgbClr val="000000"/>
                </a:solidFill>
                <a:latin typeface="Arial Hebrew - 21"/>
              </a:rPr>
              <a:t> </a:t>
            </a:r>
            <a:r>
              <a:rPr lang="en-US" sz="1600" smtClean="0">
                <a:solidFill>
                  <a:srgbClr val="000000"/>
                </a:solidFill>
                <a:latin typeface="Lucida Grande - 21"/>
              </a:rPr>
              <a:t>and</a:t>
            </a:r>
            <a:r>
              <a:rPr lang="en-US" sz="1600" smtClean="0">
                <a:solidFill>
                  <a:srgbClr val="000000"/>
                </a:solidFill>
                <a:latin typeface="Arial Hebrew - 21"/>
              </a:rPr>
              <a:t> </a:t>
            </a:r>
            <a:r>
              <a:rPr lang="en-US" sz="1600" smtClean="0">
                <a:solidFill>
                  <a:srgbClr val="000000"/>
                </a:solidFill>
                <a:latin typeface="Lucida Grande - 21"/>
              </a:rPr>
              <a:t>have</a:t>
            </a:r>
            <a:r>
              <a:rPr lang="en-US" sz="1600" smtClean="0">
                <a:solidFill>
                  <a:srgbClr val="000000"/>
                </a:solidFill>
                <a:latin typeface="Arial Hebrew - 21"/>
              </a:rPr>
              <a:t> </a:t>
            </a:r>
            <a:r>
              <a:rPr lang="en-US" sz="1600" smtClean="0">
                <a:solidFill>
                  <a:srgbClr val="000000"/>
                </a:solidFill>
                <a:latin typeface="Lucida Grande - 21"/>
              </a:rPr>
              <a:t>a</a:t>
            </a:r>
            <a:r>
              <a:rPr lang="en-US" sz="1600" smtClean="0">
                <a:solidFill>
                  <a:srgbClr val="000000"/>
                </a:solidFill>
                <a:latin typeface="Arial Hebrew - 21"/>
              </a:rPr>
              <a:t> </a:t>
            </a:r>
            <a:r>
              <a:rPr lang="en-US" sz="1600" smtClean="0">
                <a:solidFill>
                  <a:srgbClr val="000000"/>
                </a:solidFill>
                <a:latin typeface="Lucida Grande - 21"/>
              </a:rPr>
              <a:t>little</a:t>
            </a:r>
            <a:r>
              <a:rPr lang="en-US" sz="1600" smtClean="0">
                <a:solidFill>
                  <a:srgbClr val="000000"/>
                </a:solidFill>
                <a:latin typeface="Arial Hebrew - 21"/>
              </a:rPr>
              <a:t> </a:t>
            </a:r>
            <a:r>
              <a:rPr lang="en-US" sz="1600" smtClean="0">
                <a:solidFill>
                  <a:srgbClr val="000000"/>
                </a:solidFill>
                <a:latin typeface="Lucida Grande - 21"/>
              </a:rPr>
              <a:t>bit</a:t>
            </a:r>
            <a:r>
              <a:rPr lang="en-US" sz="1600" smtClean="0">
                <a:solidFill>
                  <a:srgbClr val="000000"/>
                </a:solidFill>
                <a:latin typeface="Arial Hebrew - 21"/>
              </a:rPr>
              <a:t> </a:t>
            </a:r>
            <a:r>
              <a:rPr lang="en-US" sz="1600" smtClean="0">
                <a:solidFill>
                  <a:srgbClr val="000000"/>
                </a:solidFill>
                <a:latin typeface="Lucida Grande - 21"/>
              </a:rPr>
              <a:t>of</a:t>
            </a:r>
            <a:r>
              <a:rPr lang="en-US" sz="1600" smtClean="0">
                <a:solidFill>
                  <a:srgbClr val="000000"/>
                </a:solidFill>
                <a:latin typeface="Arial Hebrew - 21"/>
              </a:rPr>
              <a:t> </a:t>
            </a:r>
            <a:r>
              <a:rPr lang="en-US" sz="1600" smtClean="0">
                <a:solidFill>
                  <a:srgbClr val="000000"/>
                </a:solidFill>
                <a:latin typeface="Lucida Grande - 21"/>
              </a:rPr>
              <a:t>excitement</a:t>
            </a:r>
            <a:r>
              <a:rPr lang="en-US" sz="1600" smtClean="0">
                <a:solidFill>
                  <a:srgbClr val="000000"/>
                </a:solidFill>
                <a:latin typeface="Arial Hebrew - 21"/>
              </a:rPr>
              <a:t>.  </a:t>
            </a:r>
            <a:r>
              <a:rPr lang="en-US" sz="1600" smtClean="0">
                <a:solidFill>
                  <a:srgbClr val="000000"/>
                </a:solidFill>
                <a:latin typeface="Lucida Grande - 21"/>
              </a:rPr>
              <a:t>We</a:t>
            </a:r>
            <a:r>
              <a:rPr lang="en-US" sz="1600" smtClean="0">
                <a:solidFill>
                  <a:srgbClr val="000000"/>
                </a:solidFill>
                <a:latin typeface="Arial Hebrew - 21"/>
              </a:rPr>
              <a:t> </a:t>
            </a:r>
            <a:r>
              <a:rPr lang="en-US" sz="1600" smtClean="0">
                <a:solidFill>
                  <a:srgbClr val="000000"/>
                </a:solidFill>
                <a:latin typeface="Lucida Grande - 21"/>
              </a:rPr>
              <a:t>are</a:t>
            </a:r>
            <a:r>
              <a:rPr lang="en-US" sz="1600" smtClean="0">
                <a:solidFill>
                  <a:srgbClr val="000000"/>
                </a:solidFill>
                <a:latin typeface="Arial Hebrew - 21"/>
              </a:rPr>
              <a:t> </a:t>
            </a:r>
            <a:r>
              <a:rPr lang="en-US" sz="1600" smtClean="0">
                <a:solidFill>
                  <a:srgbClr val="000000"/>
                </a:solidFill>
                <a:latin typeface="Lucida Grande - 21"/>
              </a:rPr>
              <a:t>upset</a:t>
            </a:r>
            <a:r>
              <a:rPr lang="en-US" sz="1600" smtClean="0">
                <a:solidFill>
                  <a:srgbClr val="000000"/>
                </a:solidFill>
                <a:latin typeface="Arial Hebrew - 21"/>
              </a:rPr>
              <a:t> </a:t>
            </a:r>
            <a:r>
              <a:rPr lang="en-US" sz="1600" smtClean="0">
                <a:solidFill>
                  <a:srgbClr val="000000"/>
                </a:solidFill>
                <a:latin typeface="Lucida Grande - 21"/>
              </a:rPr>
              <a:t>because</a:t>
            </a:r>
            <a:r>
              <a:rPr lang="en-US" sz="1600" smtClean="0">
                <a:solidFill>
                  <a:srgbClr val="000000"/>
                </a:solidFill>
                <a:latin typeface="Arial Hebrew - 21"/>
              </a:rPr>
              <a:t> </a:t>
            </a:r>
            <a:r>
              <a:rPr lang="en-US" sz="1600" smtClean="0">
                <a:solidFill>
                  <a:srgbClr val="000000"/>
                </a:solidFill>
                <a:latin typeface="Lucida Grande - 21"/>
              </a:rPr>
              <a:t>for</a:t>
            </a:r>
            <a:r>
              <a:rPr lang="en-US" sz="1600" smtClean="0">
                <a:solidFill>
                  <a:srgbClr val="000000"/>
                </a:solidFill>
                <a:latin typeface="Arial Hebrew - 21"/>
              </a:rPr>
              <a:t> </a:t>
            </a:r>
            <a:r>
              <a:rPr lang="en-US" sz="1600" smtClean="0">
                <a:solidFill>
                  <a:srgbClr val="000000"/>
                </a:solidFill>
                <a:latin typeface="Lucida Grande - 21"/>
              </a:rPr>
              <a:t>some</a:t>
            </a:r>
            <a:r>
              <a:rPr lang="en-US" sz="1600" smtClean="0">
                <a:solidFill>
                  <a:srgbClr val="000000"/>
                </a:solidFill>
                <a:latin typeface="Arial Hebrew - 21"/>
              </a:rPr>
              <a:t> </a:t>
            </a:r>
            <a:r>
              <a:rPr lang="en-US" sz="1600" smtClean="0">
                <a:solidFill>
                  <a:srgbClr val="000000"/>
                </a:solidFill>
                <a:latin typeface="Lucida Grande - 21"/>
              </a:rPr>
              <a:t>of</a:t>
            </a:r>
            <a:r>
              <a:rPr lang="en-US" sz="1600" smtClean="0">
                <a:solidFill>
                  <a:srgbClr val="000000"/>
                </a:solidFill>
                <a:latin typeface="Arial Hebrew - 21"/>
              </a:rPr>
              <a:t> </a:t>
            </a:r>
            <a:r>
              <a:rPr lang="en-US" sz="1600" smtClean="0">
                <a:solidFill>
                  <a:srgbClr val="000000"/>
                </a:solidFill>
                <a:latin typeface="Lucida Grande - 21"/>
              </a:rPr>
              <a:t>the</a:t>
            </a:r>
            <a:r>
              <a:rPr lang="en-US" sz="1600" smtClean="0">
                <a:solidFill>
                  <a:srgbClr val="000000"/>
                </a:solidFill>
                <a:latin typeface="Arial Hebrew - 21"/>
              </a:rPr>
              <a:t> </a:t>
            </a:r>
            <a:r>
              <a:rPr lang="en-US" sz="1600" smtClean="0">
                <a:solidFill>
                  <a:srgbClr val="000000"/>
                </a:solidFill>
                <a:latin typeface="Lucida Grande - 21"/>
              </a:rPr>
              <a:t>confederation</a:t>
            </a:r>
            <a:r>
              <a:rPr lang="en-US" sz="1600" smtClean="0">
                <a:solidFill>
                  <a:srgbClr val="000000"/>
                </a:solidFill>
                <a:latin typeface="Arial Hebrew - 21"/>
              </a:rPr>
              <a:t> </a:t>
            </a:r>
            <a:r>
              <a:rPr lang="en-US" sz="1600" smtClean="0">
                <a:solidFill>
                  <a:srgbClr val="000000"/>
                </a:solidFill>
                <a:latin typeface="Lucida Grande - 21"/>
              </a:rPr>
              <a:t>meetings</a:t>
            </a:r>
            <a:r>
              <a:rPr lang="en-US" sz="1600" smtClean="0">
                <a:solidFill>
                  <a:srgbClr val="000000"/>
                </a:solidFill>
                <a:latin typeface="Arial Hebrew - 21"/>
              </a:rPr>
              <a:t> </a:t>
            </a:r>
            <a:r>
              <a:rPr lang="en-US" sz="1600" smtClean="0">
                <a:solidFill>
                  <a:srgbClr val="000000"/>
                </a:solidFill>
                <a:latin typeface="Lucida Grande - 21"/>
              </a:rPr>
              <a:t>we</a:t>
            </a:r>
            <a:r>
              <a:rPr lang="en-US" sz="1600" smtClean="0">
                <a:solidFill>
                  <a:srgbClr val="000000"/>
                </a:solidFill>
                <a:latin typeface="Arial Hebrew - 21"/>
              </a:rPr>
              <a:t>  </a:t>
            </a:r>
            <a:r>
              <a:rPr lang="en-US" sz="1600" smtClean="0">
                <a:solidFill>
                  <a:srgbClr val="000000"/>
                </a:solidFill>
                <a:latin typeface="Lucida Grande - 21"/>
              </a:rPr>
              <a:t>were</a:t>
            </a:r>
            <a:r>
              <a:rPr lang="en-US" sz="1600" smtClean="0">
                <a:solidFill>
                  <a:srgbClr val="000000"/>
                </a:solidFill>
                <a:latin typeface="Arial Hebrew - 21"/>
              </a:rPr>
              <a:t> </a:t>
            </a:r>
            <a:r>
              <a:rPr lang="en-US" sz="1600" smtClean="0">
                <a:solidFill>
                  <a:srgbClr val="000000"/>
                </a:solidFill>
                <a:latin typeface="Lucida Grande - 21"/>
              </a:rPr>
              <a:t>not</a:t>
            </a:r>
            <a:r>
              <a:rPr lang="en-US" sz="1600" smtClean="0">
                <a:solidFill>
                  <a:srgbClr val="000000"/>
                </a:solidFill>
                <a:latin typeface="Arial Hebrew - 21"/>
              </a:rPr>
              <a:t> </a:t>
            </a:r>
            <a:r>
              <a:rPr lang="en-US" sz="1600" smtClean="0">
                <a:solidFill>
                  <a:srgbClr val="000000"/>
                </a:solidFill>
                <a:latin typeface="Lucida Grande - 21"/>
              </a:rPr>
              <a:t>invited</a:t>
            </a:r>
            <a:r>
              <a:rPr lang="en-US" sz="1600" smtClean="0">
                <a:solidFill>
                  <a:srgbClr val="000000"/>
                </a:solidFill>
                <a:latin typeface="Arial Hebrew - 21"/>
              </a:rPr>
              <a:t>/</a:t>
            </a:r>
            <a:r>
              <a:rPr lang="en-US" sz="1600" smtClean="0">
                <a:solidFill>
                  <a:srgbClr val="000000"/>
                </a:solidFill>
                <a:latin typeface="Lucida Grande - 21"/>
              </a:rPr>
              <a:t>included</a:t>
            </a:r>
            <a:r>
              <a:rPr lang="en-US" sz="1600" smtClean="0">
                <a:solidFill>
                  <a:srgbClr val="000000"/>
                </a:solidFill>
                <a:latin typeface="Arial Hebrew - 21"/>
              </a:rPr>
              <a:t>, </a:t>
            </a:r>
            <a:r>
              <a:rPr lang="en-US" sz="1600" smtClean="0">
                <a:solidFill>
                  <a:srgbClr val="000000"/>
                </a:solidFill>
                <a:latin typeface="Lucida Grande - 21"/>
              </a:rPr>
              <a:t>and</a:t>
            </a:r>
            <a:r>
              <a:rPr lang="en-US" sz="1600" smtClean="0">
                <a:solidFill>
                  <a:srgbClr val="000000"/>
                </a:solidFill>
                <a:latin typeface="Arial Hebrew - 21"/>
              </a:rPr>
              <a:t> </a:t>
            </a:r>
            <a:r>
              <a:rPr lang="en-US" sz="1600" smtClean="0">
                <a:solidFill>
                  <a:srgbClr val="000000"/>
                </a:solidFill>
                <a:latin typeface="Lucida Grande - 21"/>
              </a:rPr>
              <a:t>some</a:t>
            </a:r>
            <a:r>
              <a:rPr lang="en-US" sz="1600" smtClean="0">
                <a:solidFill>
                  <a:srgbClr val="000000"/>
                </a:solidFill>
                <a:latin typeface="Arial Hebrew - 21"/>
              </a:rPr>
              <a:t> </a:t>
            </a:r>
            <a:r>
              <a:rPr lang="en-US" sz="1600" smtClean="0">
                <a:solidFill>
                  <a:srgbClr val="000000"/>
                </a:solidFill>
                <a:latin typeface="Lucida Grande - 21"/>
              </a:rPr>
              <a:t>of</a:t>
            </a:r>
            <a:r>
              <a:rPr lang="en-US" sz="1600" smtClean="0">
                <a:solidFill>
                  <a:srgbClr val="000000"/>
                </a:solidFill>
                <a:latin typeface="Arial Hebrew - 21"/>
              </a:rPr>
              <a:t> </a:t>
            </a:r>
            <a:r>
              <a:rPr lang="en-US" sz="1600" smtClean="0">
                <a:solidFill>
                  <a:srgbClr val="000000"/>
                </a:solidFill>
                <a:latin typeface="Lucida Grande - 21"/>
              </a:rPr>
              <a:t>the</a:t>
            </a:r>
            <a:r>
              <a:rPr lang="en-US" sz="1600" smtClean="0">
                <a:solidFill>
                  <a:srgbClr val="000000"/>
                </a:solidFill>
                <a:latin typeface="Arial Hebrew - 21"/>
              </a:rPr>
              <a:t> </a:t>
            </a:r>
            <a:r>
              <a:rPr lang="en-US" sz="1600" smtClean="0">
                <a:solidFill>
                  <a:srgbClr val="000000"/>
                </a:solidFill>
                <a:latin typeface="Lucida Grande - 21"/>
              </a:rPr>
              <a:t>choices</a:t>
            </a:r>
            <a:r>
              <a:rPr lang="en-US" sz="1600" smtClean="0">
                <a:solidFill>
                  <a:srgbClr val="000000"/>
                </a:solidFill>
                <a:latin typeface="Arial Hebrew - 21"/>
              </a:rPr>
              <a:t> </a:t>
            </a:r>
            <a:r>
              <a:rPr lang="en-US" sz="1600" smtClean="0">
                <a:solidFill>
                  <a:srgbClr val="000000"/>
                </a:solidFill>
                <a:latin typeface="Lucida Grande - 21"/>
              </a:rPr>
              <a:t>that</a:t>
            </a:r>
            <a:r>
              <a:rPr lang="en-US" sz="1600" smtClean="0">
                <a:solidFill>
                  <a:srgbClr val="000000"/>
                </a:solidFill>
                <a:latin typeface="Arial Hebrew - 21"/>
              </a:rPr>
              <a:t> </a:t>
            </a:r>
            <a:r>
              <a:rPr lang="en-US" sz="1600" smtClean="0">
                <a:solidFill>
                  <a:srgbClr val="000000"/>
                </a:solidFill>
                <a:latin typeface="Lucida Grande - 21"/>
              </a:rPr>
              <a:t>were</a:t>
            </a:r>
            <a:r>
              <a:rPr lang="en-US" sz="1600" smtClean="0">
                <a:solidFill>
                  <a:srgbClr val="000000"/>
                </a:solidFill>
                <a:latin typeface="Arial Hebrew - 21"/>
              </a:rPr>
              <a:t> </a:t>
            </a:r>
            <a:r>
              <a:rPr lang="en-US" sz="1600" smtClean="0">
                <a:solidFill>
                  <a:srgbClr val="000000"/>
                </a:solidFill>
                <a:latin typeface="Lucida Grande - 21"/>
              </a:rPr>
              <a:t>made</a:t>
            </a:r>
            <a:r>
              <a:rPr lang="en-US" sz="1600" smtClean="0">
                <a:solidFill>
                  <a:srgbClr val="000000"/>
                </a:solidFill>
                <a:latin typeface="Arial Hebrew - 21"/>
              </a:rPr>
              <a:t>  </a:t>
            </a:r>
            <a:r>
              <a:rPr lang="en-US" sz="1600" smtClean="0">
                <a:solidFill>
                  <a:srgbClr val="000000"/>
                </a:solidFill>
                <a:latin typeface="Lucida Grande - 21"/>
              </a:rPr>
              <a:t>were</a:t>
            </a:r>
            <a:r>
              <a:rPr lang="en-US" sz="1600" smtClean="0">
                <a:solidFill>
                  <a:srgbClr val="000000"/>
                </a:solidFill>
                <a:latin typeface="Arial Hebrew - 21"/>
              </a:rPr>
              <a:t> </a:t>
            </a:r>
            <a:r>
              <a:rPr lang="en-US" sz="1600" smtClean="0">
                <a:solidFill>
                  <a:srgbClr val="000000"/>
                </a:solidFill>
                <a:latin typeface="Lucida Grande - 21"/>
              </a:rPr>
              <a:t>not</a:t>
            </a:r>
            <a:r>
              <a:rPr lang="en-US" sz="1600" smtClean="0">
                <a:solidFill>
                  <a:srgbClr val="000000"/>
                </a:solidFill>
                <a:latin typeface="Arial Hebrew - 21"/>
              </a:rPr>
              <a:t> </a:t>
            </a:r>
            <a:r>
              <a:rPr lang="en-US" sz="1600" smtClean="0">
                <a:solidFill>
                  <a:srgbClr val="000000"/>
                </a:solidFill>
                <a:latin typeface="Lucida Grande - 21"/>
              </a:rPr>
              <a:t>what</a:t>
            </a:r>
            <a:r>
              <a:rPr lang="en-US" sz="1600" smtClean="0">
                <a:solidFill>
                  <a:srgbClr val="000000"/>
                </a:solidFill>
                <a:latin typeface="Arial Hebrew - 21"/>
              </a:rPr>
              <a:t> </a:t>
            </a:r>
            <a:r>
              <a:rPr lang="en-US" sz="1600" smtClean="0">
                <a:solidFill>
                  <a:srgbClr val="000000"/>
                </a:solidFill>
                <a:latin typeface="Lucida Grande - 21"/>
              </a:rPr>
              <a:t>we</a:t>
            </a:r>
            <a:r>
              <a:rPr lang="en-US" sz="1600" smtClean="0">
                <a:solidFill>
                  <a:srgbClr val="000000"/>
                </a:solidFill>
                <a:latin typeface="Arial Hebrew - 21"/>
              </a:rPr>
              <a:t> </a:t>
            </a:r>
            <a:r>
              <a:rPr lang="en-US" sz="1600" smtClean="0">
                <a:solidFill>
                  <a:srgbClr val="000000"/>
                </a:solidFill>
                <a:latin typeface="Lucida Grande - 21"/>
              </a:rPr>
              <a:t>would</a:t>
            </a:r>
            <a:r>
              <a:rPr lang="en-US" sz="1600" smtClean="0">
                <a:solidFill>
                  <a:srgbClr val="000000"/>
                </a:solidFill>
                <a:latin typeface="Arial Hebrew - 21"/>
              </a:rPr>
              <a:t> </a:t>
            </a:r>
            <a:r>
              <a:rPr lang="en-US" sz="1600" smtClean="0">
                <a:solidFill>
                  <a:srgbClr val="000000"/>
                </a:solidFill>
                <a:latin typeface="Lucida Grande - 21"/>
              </a:rPr>
              <a:t>have</a:t>
            </a:r>
            <a:r>
              <a:rPr lang="en-US" sz="1600" smtClean="0">
                <a:solidFill>
                  <a:srgbClr val="000000"/>
                </a:solidFill>
                <a:latin typeface="Arial Hebrew - 21"/>
              </a:rPr>
              <a:t> </a:t>
            </a:r>
            <a:r>
              <a:rPr lang="en-US" sz="1600" smtClean="0">
                <a:solidFill>
                  <a:srgbClr val="000000"/>
                </a:solidFill>
                <a:latin typeface="Lucida Grande - 21"/>
              </a:rPr>
              <a:t>chosen</a:t>
            </a:r>
            <a:r>
              <a:rPr lang="en-US" sz="1600" smtClean="0">
                <a:solidFill>
                  <a:srgbClr val="000000"/>
                </a:solidFill>
                <a:latin typeface="Arial Hebrew - 21"/>
              </a:rPr>
              <a:t> </a:t>
            </a:r>
            <a:r>
              <a:rPr lang="en-US" sz="1600" smtClean="0">
                <a:solidFill>
                  <a:srgbClr val="000000"/>
                </a:solidFill>
                <a:latin typeface="Lucida Grande - 21"/>
              </a:rPr>
              <a:t>to</a:t>
            </a:r>
            <a:r>
              <a:rPr lang="en-US" sz="1600" smtClean="0">
                <a:solidFill>
                  <a:srgbClr val="000000"/>
                </a:solidFill>
                <a:latin typeface="Arial Hebrew - 21"/>
              </a:rPr>
              <a:t> </a:t>
            </a:r>
            <a:r>
              <a:rPr lang="en-US" sz="1600" smtClean="0">
                <a:solidFill>
                  <a:srgbClr val="000000"/>
                </a:solidFill>
                <a:latin typeface="Lucida Grande - 21"/>
              </a:rPr>
              <a:t>do</a:t>
            </a:r>
            <a:r>
              <a:rPr lang="en-US" sz="1600" smtClean="0">
                <a:solidFill>
                  <a:srgbClr val="000000"/>
                </a:solidFill>
                <a:latin typeface="Arial Hebrew - 21"/>
              </a:rPr>
              <a:t>. </a:t>
            </a:r>
            <a:r>
              <a:rPr lang="en-US" sz="1600" smtClean="0">
                <a:solidFill>
                  <a:srgbClr val="000000"/>
                </a:solidFill>
                <a:latin typeface="Lucida Grande - 21"/>
              </a:rPr>
              <a:t>We</a:t>
            </a:r>
            <a:r>
              <a:rPr lang="en-US" sz="1600" smtClean="0">
                <a:solidFill>
                  <a:srgbClr val="000000"/>
                </a:solidFill>
                <a:latin typeface="Arial Hebrew - 21"/>
              </a:rPr>
              <a:t> </a:t>
            </a:r>
            <a:r>
              <a:rPr lang="en-US" sz="1600" smtClean="0">
                <a:solidFill>
                  <a:srgbClr val="000000"/>
                </a:solidFill>
                <a:latin typeface="Lucida Grande - 21"/>
              </a:rPr>
              <a:t>are</a:t>
            </a:r>
            <a:r>
              <a:rPr lang="en-US" sz="1600" smtClean="0">
                <a:solidFill>
                  <a:srgbClr val="000000"/>
                </a:solidFill>
                <a:latin typeface="Arial Hebrew - 21"/>
              </a:rPr>
              <a:t> </a:t>
            </a:r>
            <a:r>
              <a:rPr lang="en-US" sz="1600" smtClean="0">
                <a:solidFill>
                  <a:srgbClr val="000000"/>
                </a:solidFill>
                <a:latin typeface="Lucida Grande - 21"/>
              </a:rPr>
              <a:t>interested</a:t>
            </a:r>
            <a:r>
              <a:rPr lang="en-US" sz="1600" smtClean="0">
                <a:solidFill>
                  <a:srgbClr val="000000"/>
                </a:solidFill>
                <a:latin typeface="Arial Hebrew - 21"/>
              </a:rPr>
              <a:t>  </a:t>
            </a:r>
            <a:r>
              <a:rPr lang="en-US" sz="1600" smtClean="0">
                <a:solidFill>
                  <a:srgbClr val="000000"/>
                </a:solidFill>
                <a:latin typeface="Lucida Grande - 21"/>
              </a:rPr>
              <a:t>because</a:t>
            </a:r>
            <a:r>
              <a:rPr lang="en-US" sz="1600" smtClean="0">
                <a:solidFill>
                  <a:srgbClr val="000000"/>
                </a:solidFill>
                <a:latin typeface="Arial Hebrew - 21"/>
              </a:rPr>
              <a:t> </a:t>
            </a:r>
            <a:r>
              <a:rPr lang="en-US" sz="1600" smtClean="0">
                <a:solidFill>
                  <a:srgbClr val="000000"/>
                </a:solidFill>
                <a:latin typeface="Lucida Grande - 21"/>
              </a:rPr>
              <a:t>we</a:t>
            </a:r>
            <a:r>
              <a:rPr lang="en-US" sz="1600" smtClean="0">
                <a:solidFill>
                  <a:srgbClr val="000000"/>
                </a:solidFill>
                <a:latin typeface="Arial Hebrew - 21"/>
              </a:rPr>
              <a:t> </a:t>
            </a:r>
            <a:r>
              <a:rPr lang="en-US" sz="1600" smtClean="0">
                <a:solidFill>
                  <a:srgbClr val="000000"/>
                </a:solidFill>
                <a:latin typeface="Lucida Grande - 21"/>
              </a:rPr>
              <a:t>want</a:t>
            </a:r>
            <a:r>
              <a:rPr lang="en-US" sz="1600" smtClean="0">
                <a:solidFill>
                  <a:srgbClr val="000000"/>
                </a:solidFill>
                <a:latin typeface="Arial Hebrew - 21"/>
              </a:rPr>
              <a:t> </a:t>
            </a:r>
            <a:r>
              <a:rPr lang="en-US" sz="1600" smtClean="0">
                <a:solidFill>
                  <a:srgbClr val="000000"/>
                </a:solidFill>
                <a:latin typeface="Lucida Grande - 21"/>
              </a:rPr>
              <a:t>to</a:t>
            </a:r>
            <a:r>
              <a:rPr lang="en-US" sz="1600" smtClean="0">
                <a:solidFill>
                  <a:srgbClr val="000000"/>
                </a:solidFill>
                <a:latin typeface="Arial Hebrew - 21"/>
              </a:rPr>
              <a:t> </a:t>
            </a:r>
            <a:r>
              <a:rPr lang="en-US" sz="1600" smtClean="0">
                <a:solidFill>
                  <a:srgbClr val="000000"/>
                </a:solidFill>
                <a:latin typeface="Lucida Grande - 21"/>
              </a:rPr>
              <a:t>know</a:t>
            </a:r>
            <a:r>
              <a:rPr lang="en-US" sz="1600" smtClean="0">
                <a:solidFill>
                  <a:srgbClr val="000000"/>
                </a:solidFill>
                <a:latin typeface="Arial Hebrew - 21"/>
              </a:rPr>
              <a:t> </a:t>
            </a:r>
            <a:r>
              <a:rPr lang="en-US" sz="1600" smtClean="0">
                <a:solidFill>
                  <a:srgbClr val="000000"/>
                </a:solidFill>
                <a:latin typeface="Lucida Grande - 21"/>
              </a:rPr>
              <a:t>what</a:t>
            </a:r>
            <a:r>
              <a:rPr lang="en-US" sz="1600" smtClean="0">
                <a:solidFill>
                  <a:srgbClr val="000000"/>
                </a:solidFill>
                <a:latin typeface="Arial Hebrew - 21"/>
              </a:rPr>
              <a:t> </a:t>
            </a:r>
            <a:r>
              <a:rPr lang="en-US" sz="1600" smtClean="0">
                <a:solidFill>
                  <a:srgbClr val="000000"/>
                </a:solidFill>
                <a:latin typeface="Lucida Grande - 21"/>
              </a:rPr>
              <a:t>some</a:t>
            </a:r>
            <a:r>
              <a:rPr lang="en-US" sz="1600" smtClean="0">
                <a:solidFill>
                  <a:srgbClr val="000000"/>
                </a:solidFill>
                <a:latin typeface="Arial Hebrew - 21"/>
              </a:rPr>
              <a:t> </a:t>
            </a:r>
            <a:r>
              <a:rPr lang="en-US" sz="1600" smtClean="0">
                <a:solidFill>
                  <a:srgbClr val="000000"/>
                </a:solidFill>
                <a:latin typeface="Lucida Grande - 21"/>
              </a:rPr>
              <a:t>of</a:t>
            </a:r>
            <a:r>
              <a:rPr lang="en-US" sz="1600" smtClean="0">
                <a:solidFill>
                  <a:srgbClr val="000000"/>
                </a:solidFill>
                <a:latin typeface="Arial Hebrew - 21"/>
              </a:rPr>
              <a:t> </a:t>
            </a:r>
            <a:r>
              <a:rPr lang="en-US" sz="1600" smtClean="0">
                <a:solidFill>
                  <a:srgbClr val="000000"/>
                </a:solidFill>
                <a:latin typeface="Lucida Grande - 21"/>
              </a:rPr>
              <a:t>the</a:t>
            </a:r>
            <a:r>
              <a:rPr lang="en-US" sz="1600" smtClean="0">
                <a:solidFill>
                  <a:srgbClr val="000000"/>
                </a:solidFill>
                <a:latin typeface="Arial Hebrew - 21"/>
              </a:rPr>
              <a:t> </a:t>
            </a:r>
            <a:r>
              <a:rPr lang="en-US" sz="1600" smtClean="0">
                <a:solidFill>
                  <a:srgbClr val="000000"/>
                </a:solidFill>
                <a:latin typeface="Lucida Grande - 21"/>
              </a:rPr>
              <a:t>big</a:t>
            </a:r>
            <a:r>
              <a:rPr lang="en-US" sz="1600" smtClean="0">
                <a:solidFill>
                  <a:srgbClr val="000000"/>
                </a:solidFill>
                <a:latin typeface="Arial Hebrew - 21"/>
              </a:rPr>
              <a:t> </a:t>
            </a:r>
            <a:r>
              <a:rPr lang="en-US" sz="1600" smtClean="0">
                <a:solidFill>
                  <a:srgbClr val="000000"/>
                </a:solidFill>
                <a:latin typeface="Lucida Grande - 21"/>
              </a:rPr>
              <a:t>final</a:t>
            </a:r>
            <a:r>
              <a:rPr lang="en-US" sz="1600" smtClean="0">
                <a:solidFill>
                  <a:srgbClr val="000000"/>
                </a:solidFill>
                <a:latin typeface="Arial Hebrew - 21"/>
              </a:rPr>
              <a:t> </a:t>
            </a:r>
            <a:r>
              <a:rPr lang="en-US" sz="1600" smtClean="0">
                <a:solidFill>
                  <a:srgbClr val="000000"/>
                </a:solidFill>
                <a:latin typeface="Lucida Grande - 21"/>
              </a:rPr>
              <a:t>decisions</a:t>
            </a:r>
            <a:r>
              <a:rPr lang="en-US" sz="1600" smtClean="0">
                <a:solidFill>
                  <a:srgbClr val="000000"/>
                </a:solidFill>
                <a:latin typeface="Arial Hebrew - 21"/>
              </a:rPr>
              <a:t>  </a:t>
            </a:r>
            <a:r>
              <a:rPr lang="en-US" sz="1600" smtClean="0">
                <a:solidFill>
                  <a:srgbClr val="000000"/>
                </a:solidFill>
                <a:latin typeface="Lucida Grande - 21"/>
              </a:rPr>
              <a:t>were</a:t>
            </a:r>
            <a:r>
              <a:rPr lang="en-US" sz="1600" smtClean="0">
                <a:solidFill>
                  <a:srgbClr val="000000"/>
                </a:solidFill>
                <a:latin typeface="Arial Hebrew - 21"/>
              </a:rPr>
              <a:t>, </a:t>
            </a:r>
            <a:r>
              <a:rPr lang="en-US" sz="1600" smtClean="0">
                <a:solidFill>
                  <a:srgbClr val="000000"/>
                </a:solidFill>
                <a:latin typeface="Lucida Grande - 21"/>
              </a:rPr>
              <a:t>which</a:t>
            </a:r>
            <a:r>
              <a:rPr lang="en-US" sz="1600" smtClean="0">
                <a:solidFill>
                  <a:srgbClr val="000000"/>
                </a:solidFill>
                <a:latin typeface="Arial Hebrew - 21"/>
              </a:rPr>
              <a:t> </a:t>
            </a:r>
            <a:r>
              <a:rPr lang="en-US" sz="1600" smtClean="0">
                <a:solidFill>
                  <a:srgbClr val="000000"/>
                </a:solidFill>
                <a:latin typeface="Lucida Grande - 21"/>
              </a:rPr>
              <a:t>we</a:t>
            </a:r>
            <a:r>
              <a:rPr lang="en-US" sz="1600" smtClean="0">
                <a:solidFill>
                  <a:srgbClr val="000000"/>
                </a:solidFill>
                <a:latin typeface="Arial Hebrew - 21"/>
              </a:rPr>
              <a:t> </a:t>
            </a:r>
            <a:r>
              <a:rPr lang="en-US" sz="1600" smtClean="0">
                <a:solidFill>
                  <a:srgbClr val="000000"/>
                </a:solidFill>
                <a:latin typeface="Lucida Grande - 21"/>
              </a:rPr>
              <a:t>may</a:t>
            </a:r>
            <a:r>
              <a:rPr lang="en-US" sz="1600" smtClean="0">
                <a:solidFill>
                  <a:srgbClr val="000000"/>
                </a:solidFill>
                <a:latin typeface="Arial Hebrew - 21"/>
              </a:rPr>
              <a:t> </a:t>
            </a:r>
            <a:r>
              <a:rPr lang="en-US" sz="1600" smtClean="0">
                <a:solidFill>
                  <a:srgbClr val="000000"/>
                </a:solidFill>
                <a:latin typeface="Lucida Grande - 21"/>
              </a:rPr>
              <a:t>or</a:t>
            </a:r>
            <a:r>
              <a:rPr lang="en-US" sz="1600" smtClean="0">
                <a:solidFill>
                  <a:srgbClr val="000000"/>
                </a:solidFill>
                <a:latin typeface="Arial Hebrew - 21"/>
              </a:rPr>
              <a:t> </a:t>
            </a:r>
            <a:r>
              <a:rPr lang="en-US" sz="1600" smtClean="0">
                <a:solidFill>
                  <a:srgbClr val="000000"/>
                </a:solidFill>
                <a:latin typeface="Lucida Grande - 21"/>
              </a:rPr>
              <a:t>may</a:t>
            </a:r>
            <a:r>
              <a:rPr lang="en-US" sz="1600" smtClean="0">
                <a:solidFill>
                  <a:srgbClr val="000000"/>
                </a:solidFill>
                <a:latin typeface="Arial Hebrew - 21"/>
              </a:rPr>
              <a:t> </a:t>
            </a:r>
            <a:r>
              <a:rPr lang="en-US" sz="1600" smtClean="0">
                <a:solidFill>
                  <a:srgbClr val="000000"/>
                </a:solidFill>
                <a:latin typeface="Lucida Grande - 21"/>
              </a:rPr>
              <a:t>not</a:t>
            </a:r>
            <a:r>
              <a:rPr lang="en-US" sz="1600" smtClean="0">
                <a:solidFill>
                  <a:srgbClr val="000000"/>
                </a:solidFill>
                <a:latin typeface="Arial Hebrew - 21"/>
              </a:rPr>
              <a:t> </a:t>
            </a:r>
            <a:r>
              <a:rPr lang="en-US" sz="1600" smtClean="0">
                <a:solidFill>
                  <a:srgbClr val="000000"/>
                </a:solidFill>
                <a:latin typeface="Lucida Grande - 21"/>
              </a:rPr>
              <a:t>be</a:t>
            </a:r>
            <a:r>
              <a:rPr lang="en-US" sz="1600" smtClean="0">
                <a:solidFill>
                  <a:srgbClr val="000000"/>
                </a:solidFill>
                <a:latin typeface="Arial Hebrew - 21"/>
              </a:rPr>
              <a:t> </a:t>
            </a:r>
            <a:r>
              <a:rPr lang="en-US" sz="1600" smtClean="0">
                <a:solidFill>
                  <a:srgbClr val="000000"/>
                </a:solidFill>
                <a:latin typeface="Lucida Grande - 21"/>
              </a:rPr>
              <a:t>included</a:t>
            </a:r>
            <a:r>
              <a:rPr lang="en-US" sz="1600" smtClean="0">
                <a:solidFill>
                  <a:srgbClr val="000000"/>
                </a:solidFill>
                <a:latin typeface="Arial Hebrew - 21"/>
              </a:rPr>
              <a:t> </a:t>
            </a:r>
            <a:r>
              <a:rPr lang="en-US" sz="1600" smtClean="0">
                <a:solidFill>
                  <a:srgbClr val="000000"/>
                </a:solidFill>
                <a:latin typeface="Lucida Grande - 21"/>
              </a:rPr>
              <a:t>in</a:t>
            </a:r>
            <a:r>
              <a:rPr lang="en-US" sz="1600" smtClean="0">
                <a:solidFill>
                  <a:srgbClr val="000000"/>
                </a:solidFill>
                <a:latin typeface="Arial Hebrew - 21"/>
              </a:rPr>
              <a:t>. </a:t>
            </a:r>
            <a:r>
              <a:rPr lang="en-US" sz="1600" smtClean="0">
                <a:solidFill>
                  <a:srgbClr val="000000"/>
                </a:solidFill>
                <a:latin typeface="Lucida Grande - 21"/>
              </a:rPr>
              <a:t>We</a:t>
            </a:r>
            <a:r>
              <a:rPr lang="en-US" sz="1600" smtClean="0">
                <a:solidFill>
                  <a:srgbClr val="000000"/>
                </a:solidFill>
                <a:latin typeface="Arial Hebrew - 21"/>
              </a:rPr>
              <a:t> </a:t>
            </a:r>
            <a:r>
              <a:rPr lang="en-US" sz="1600" smtClean="0">
                <a:solidFill>
                  <a:srgbClr val="000000"/>
                </a:solidFill>
                <a:latin typeface="Lucida Grande - 21"/>
              </a:rPr>
              <a:t>are</a:t>
            </a:r>
            <a:r>
              <a:rPr lang="en-US" sz="1600" smtClean="0">
                <a:solidFill>
                  <a:srgbClr val="000000"/>
                </a:solidFill>
                <a:latin typeface="Arial Hebrew - 21"/>
              </a:rPr>
              <a:t> </a:t>
            </a:r>
            <a:r>
              <a:rPr lang="en-US" sz="1600" smtClean="0">
                <a:solidFill>
                  <a:srgbClr val="000000"/>
                </a:solidFill>
                <a:latin typeface="Lucida Grande - 21"/>
              </a:rPr>
              <a:t>excited</a:t>
            </a:r>
            <a:r>
              <a:rPr lang="en-US" sz="1600" smtClean="0">
                <a:solidFill>
                  <a:srgbClr val="000000"/>
                </a:solidFill>
                <a:latin typeface="Arial Hebrew - 21"/>
              </a:rPr>
              <a:t>  </a:t>
            </a:r>
            <a:r>
              <a:rPr lang="en-US" sz="1600" smtClean="0">
                <a:solidFill>
                  <a:srgbClr val="000000"/>
                </a:solidFill>
                <a:latin typeface="Lucida Grande - 21"/>
              </a:rPr>
              <a:t>because</a:t>
            </a:r>
            <a:r>
              <a:rPr lang="en-US" sz="1600" smtClean="0">
                <a:solidFill>
                  <a:srgbClr val="000000"/>
                </a:solidFill>
                <a:latin typeface="Arial Hebrew - 21"/>
              </a:rPr>
              <a:t> </a:t>
            </a:r>
            <a:r>
              <a:rPr lang="en-US" sz="1600" smtClean="0">
                <a:solidFill>
                  <a:srgbClr val="000000"/>
                </a:solidFill>
                <a:latin typeface="Lucida Grande - 21"/>
              </a:rPr>
              <a:t>there</a:t>
            </a:r>
            <a:r>
              <a:rPr lang="en-US" sz="1600" smtClean="0">
                <a:solidFill>
                  <a:srgbClr val="000000"/>
                </a:solidFill>
                <a:latin typeface="Arial Hebrew - 21"/>
              </a:rPr>
              <a:t> </a:t>
            </a:r>
            <a:r>
              <a:rPr lang="en-US" sz="1600" smtClean="0">
                <a:solidFill>
                  <a:srgbClr val="000000"/>
                </a:solidFill>
                <a:latin typeface="Lucida Grande - 21"/>
              </a:rPr>
              <a:t>are</a:t>
            </a:r>
            <a:r>
              <a:rPr lang="en-US" sz="1600" smtClean="0">
                <a:solidFill>
                  <a:srgbClr val="000000"/>
                </a:solidFill>
                <a:latin typeface="Arial Hebrew - 21"/>
              </a:rPr>
              <a:t> </a:t>
            </a:r>
            <a:r>
              <a:rPr lang="en-US" sz="1600" smtClean="0">
                <a:solidFill>
                  <a:srgbClr val="000000"/>
                </a:solidFill>
                <a:latin typeface="Lucida Grande - 21"/>
              </a:rPr>
              <a:t>new</a:t>
            </a:r>
            <a:r>
              <a:rPr lang="en-US" sz="1600" smtClean="0">
                <a:solidFill>
                  <a:srgbClr val="000000"/>
                </a:solidFill>
                <a:latin typeface="Arial Hebrew - 21"/>
              </a:rPr>
              <a:t> </a:t>
            </a:r>
            <a:r>
              <a:rPr lang="en-US" sz="1600" smtClean="0">
                <a:solidFill>
                  <a:srgbClr val="000000"/>
                </a:solidFill>
                <a:latin typeface="Lucida Grande - 21"/>
              </a:rPr>
              <a:t>sets</a:t>
            </a:r>
            <a:r>
              <a:rPr lang="en-US" sz="1600" smtClean="0">
                <a:solidFill>
                  <a:srgbClr val="000000"/>
                </a:solidFill>
                <a:latin typeface="Arial Hebrew - 21"/>
              </a:rPr>
              <a:t> </a:t>
            </a:r>
            <a:r>
              <a:rPr lang="en-US" sz="1600" smtClean="0">
                <a:solidFill>
                  <a:srgbClr val="000000"/>
                </a:solidFill>
                <a:latin typeface="Lucida Grande - 21"/>
              </a:rPr>
              <a:t>of</a:t>
            </a:r>
            <a:r>
              <a:rPr lang="en-US" sz="1600" smtClean="0">
                <a:solidFill>
                  <a:srgbClr val="000000"/>
                </a:solidFill>
                <a:latin typeface="Arial Hebrew - 21"/>
              </a:rPr>
              <a:t> </a:t>
            </a:r>
            <a:r>
              <a:rPr lang="en-US" sz="1600" smtClean="0">
                <a:solidFill>
                  <a:srgbClr val="000000"/>
                </a:solidFill>
                <a:latin typeface="Lucida Grande - 21"/>
              </a:rPr>
              <a:t>rules</a:t>
            </a:r>
            <a:r>
              <a:rPr lang="en-US" sz="1600" smtClean="0">
                <a:solidFill>
                  <a:srgbClr val="000000"/>
                </a:solidFill>
                <a:latin typeface="Arial Hebrew - 21"/>
              </a:rPr>
              <a:t> </a:t>
            </a:r>
            <a:r>
              <a:rPr lang="en-US" sz="1600" smtClean="0">
                <a:solidFill>
                  <a:srgbClr val="000000"/>
                </a:solidFill>
                <a:latin typeface="Lucida Grande - 21"/>
              </a:rPr>
              <a:t>and</a:t>
            </a:r>
            <a:r>
              <a:rPr lang="en-US" sz="1600" smtClean="0">
                <a:solidFill>
                  <a:srgbClr val="000000"/>
                </a:solidFill>
                <a:latin typeface="Arial Hebrew - 21"/>
              </a:rPr>
              <a:t> </a:t>
            </a:r>
            <a:r>
              <a:rPr lang="en-US" sz="1600" smtClean="0">
                <a:solidFill>
                  <a:srgbClr val="000000"/>
                </a:solidFill>
                <a:latin typeface="Lucida Grande - 21"/>
              </a:rPr>
              <a:t>people</a:t>
            </a:r>
            <a:r>
              <a:rPr lang="en-US" sz="1600" smtClean="0">
                <a:solidFill>
                  <a:srgbClr val="000000"/>
                </a:solidFill>
                <a:latin typeface="Arial Hebrew - 21"/>
              </a:rPr>
              <a:t> </a:t>
            </a:r>
            <a:r>
              <a:rPr lang="en-US" sz="1600" smtClean="0">
                <a:solidFill>
                  <a:srgbClr val="000000"/>
                </a:solidFill>
                <a:latin typeface="Lucida Grande - 21"/>
              </a:rPr>
              <a:t>that</a:t>
            </a:r>
            <a:r>
              <a:rPr lang="en-US" sz="1600" smtClean="0">
                <a:solidFill>
                  <a:srgbClr val="000000"/>
                </a:solidFill>
                <a:latin typeface="Arial Hebrew - 21"/>
              </a:rPr>
              <a:t> </a:t>
            </a:r>
            <a:r>
              <a:rPr lang="en-US" sz="1600" smtClean="0">
                <a:solidFill>
                  <a:srgbClr val="000000"/>
                </a:solidFill>
                <a:latin typeface="Lucida Grande - 21"/>
              </a:rPr>
              <a:t>rule</a:t>
            </a:r>
            <a:r>
              <a:rPr lang="en-US" sz="1600" smtClean="0">
                <a:solidFill>
                  <a:srgbClr val="000000"/>
                </a:solidFill>
                <a:latin typeface="Arial Hebrew - 21"/>
              </a:rPr>
              <a:t> </a:t>
            </a:r>
            <a:r>
              <a:rPr lang="en-US" sz="1600" smtClean="0">
                <a:solidFill>
                  <a:srgbClr val="000000"/>
                </a:solidFill>
                <a:latin typeface="Lucida Grande - 21"/>
              </a:rPr>
              <a:t>over</a:t>
            </a:r>
            <a:r>
              <a:rPr lang="en-US" sz="1600" smtClean="0">
                <a:solidFill>
                  <a:srgbClr val="000000"/>
                </a:solidFill>
                <a:latin typeface="Arial Hebrew - 21"/>
              </a:rPr>
              <a:t>  </a:t>
            </a:r>
            <a:r>
              <a:rPr lang="en-US" sz="1600" smtClean="0">
                <a:solidFill>
                  <a:srgbClr val="000000"/>
                </a:solidFill>
                <a:latin typeface="Lucida Grande - 21"/>
              </a:rPr>
              <a:t>others</a:t>
            </a:r>
            <a:r>
              <a:rPr lang="en-US" sz="1600" smtClean="0">
                <a:solidFill>
                  <a:srgbClr val="000000"/>
                </a:solidFill>
                <a:latin typeface="Arial Hebrew - 21"/>
              </a:rPr>
              <a:t> </a:t>
            </a:r>
            <a:r>
              <a:rPr lang="en-US" sz="1600" smtClean="0">
                <a:solidFill>
                  <a:srgbClr val="000000"/>
                </a:solidFill>
                <a:latin typeface="Lucida Grande - 21"/>
              </a:rPr>
              <a:t>and</a:t>
            </a:r>
            <a:r>
              <a:rPr lang="en-US" sz="1600" smtClean="0">
                <a:solidFill>
                  <a:srgbClr val="000000"/>
                </a:solidFill>
                <a:latin typeface="Arial Hebrew - 21"/>
              </a:rPr>
              <a:t> </a:t>
            </a:r>
            <a:r>
              <a:rPr lang="en-US" sz="1600" smtClean="0">
                <a:solidFill>
                  <a:srgbClr val="000000"/>
                </a:solidFill>
                <a:latin typeface="Lucida Grande - 21"/>
              </a:rPr>
              <a:t>we</a:t>
            </a:r>
            <a:r>
              <a:rPr lang="en-US" sz="1600" smtClean="0">
                <a:solidFill>
                  <a:srgbClr val="000000"/>
                </a:solidFill>
                <a:latin typeface="Arial Hebrew - 21"/>
              </a:rPr>
              <a:t> </a:t>
            </a:r>
            <a:r>
              <a:rPr lang="en-US" sz="1600" smtClean="0">
                <a:solidFill>
                  <a:srgbClr val="000000"/>
                </a:solidFill>
                <a:latin typeface="Lucida Grande - 21"/>
              </a:rPr>
              <a:t>want</a:t>
            </a:r>
            <a:r>
              <a:rPr lang="en-US" sz="1600" smtClean="0">
                <a:solidFill>
                  <a:srgbClr val="000000"/>
                </a:solidFill>
                <a:latin typeface="Arial Hebrew - 21"/>
              </a:rPr>
              <a:t> </a:t>
            </a:r>
            <a:r>
              <a:rPr lang="en-US" sz="1600" smtClean="0">
                <a:solidFill>
                  <a:srgbClr val="000000"/>
                </a:solidFill>
                <a:latin typeface="Lucida Grande - 21"/>
              </a:rPr>
              <a:t>to</a:t>
            </a:r>
            <a:r>
              <a:rPr lang="en-US" sz="1600" smtClean="0">
                <a:solidFill>
                  <a:srgbClr val="000000"/>
                </a:solidFill>
                <a:latin typeface="Arial Hebrew - 21"/>
              </a:rPr>
              <a:t> </a:t>
            </a:r>
            <a:r>
              <a:rPr lang="en-US" sz="1600" smtClean="0">
                <a:solidFill>
                  <a:srgbClr val="000000"/>
                </a:solidFill>
                <a:latin typeface="Lucida Grande - 21"/>
              </a:rPr>
              <a:t>see</a:t>
            </a:r>
            <a:r>
              <a:rPr lang="en-US" sz="1600" smtClean="0">
                <a:solidFill>
                  <a:srgbClr val="000000"/>
                </a:solidFill>
                <a:latin typeface="Arial Hebrew - 21"/>
              </a:rPr>
              <a:t> </a:t>
            </a:r>
            <a:r>
              <a:rPr lang="en-US" sz="1600" smtClean="0">
                <a:solidFill>
                  <a:srgbClr val="000000"/>
                </a:solidFill>
                <a:latin typeface="Lucida Grande - 21"/>
              </a:rPr>
              <a:t>how</a:t>
            </a:r>
            <a:r>
              <a:rPr lang="en-US" sz="1600" smtClean="0">
                <a:solidFill>
                  <a:srgbClr val="000000"/>
                </a:solidFill>
                <a:latin typeface="Arial Hebrew - 21"/>
              </a:rPr>
              <a:t> </a:t>
            </a:r>
            <a:r>
              <a:rPr lang="en-US" sz="1600" smtClean="0">
                <a:solidFill>
                  <a:srgbClr val="000000"/>
                </a:solidFill>
                <a:latin typeface="Lucida Grande - 21"/>
              </a:rPr>
              <a:t>everything</a:t>
            </a:r>
            <a:r>
              <a:rPr lang="en-US" sz="1600" smtClean="0">
                <a:solidFill>
                  <a:srgbClr val="000000"/>
                </a:solidFill>
                <a:latin typeface="Arial Hebrew - 21"/>
              </a:rPr>
              <a:t> </a:t>
            </a:r>
            <a:r>
              <a:rPr lang="en-US" sz="1600" smtClean="0">
                <a:solidFill>
                  <a:srgbClr val="000000"/>
                </a:solidFill>
                <a:latin typeface="Lucida Grande - 21"/>
              </a:rPr>
              <a:t>will</a:t>
            </a:r>
            <a:r>
              <a:rPr lang="en-US" sz="1600" smtClean="0">
                <a:solidFill>
                  <a:srgbClr val="000000"/>
                </a:solidFill>
                <a:latin typeface="Arial Hebrew - 21"/>
              </a:rPr>
              <a:t> </a:t>
            </a:r>
            <a:r>
              <a:rPr lang="en-US" sz="1600" smtClean="0">
                <a:solidFill>
                  <a:srgbClr val="000000"/>
                </a:solidFill>
                <a:latin typeface="Lucida Grande - 21"/>
              </a:rPr>
              <a:t>play</a:t>
            </a:r>
            <a:r>
              <a:rPr lang="en-US" sz="1600" smtClean="0">
                <a:solidFill>
                  <a:srgbClr val="000000"/>
                </a:solidFill>
                <a:latin typeface="Arial Hebrew - 21"/>
              </a:rPr>
              <a:t> </a:t>
            </a:r>
            <a:r>
              <a:rPr lang="en-US" sz="1600" smtClean="0">
                <a:solidFill>
                  <a:srgbClr val="000000"/>
                </a:solidFill>
                <a:latin typeface="Lucida Grande - 21"/>
              </a:rPr>
              <a:t>out</a:t>
            </a:r>
            <a:r>
              <a:rPr lang="en-US" sz="1600" smtClean="0">
                <a:solidFill>
                  <a:srgbClr val="000000"/>
                </a:solidFill>
                <a:latin typeface="Arial Hebrew - 21"/>
              </a:rPr>
              <a:t>." -</a:t>
            </a:r>
            <a:r>
              <a:rPr lang="en-US" sz="1600" b="1" smtClean="0">
                <a:solidFill>
                  <a:srgbClr val="000000"/>
                </a:solidFill>
                <a:latin typeface="Arial Hebrew - 21"/>
              </a:rPr>
              <a:t> </a:t>
            </a:r>
            <a:r>
              <a:rPr lang="en-US" sz="1600" b="1" smtClean="0">
                <a:solidFill>
                  <a:srgbClr val="000000"/>
                </a:solidFill>
                <a:latin typeface="Lucida Grande - 21"/>
              </a:rPr>
              <a:t>B</a:t>
            </a:r>
            <a:r>
              <a:rPr lang="en-US" sz="1600" b="1" smtClean="0">
                <a:solidFill>
                  <a:srgbClr val="000000"/>
                </a:solidFill>
                <a:latin typeface="Arial Hebrew - 21"/>
              </a:rPr>
              <a:t>.</a:t>
            </a:r>
            <a:r>
              <a:rPr lang="en-US" sz="1600" b="1" smtClean="0">
                <a:solidFill>
                  <a:srgbClr val="000000"/>
                </a:solidFill>
                <a:latin typeface="Lucida Grande - 21"/>
              </a:rPr>
              <a:t>C</a:t>
            </a:r>
            <a:r>
              <a:rPr lang="en-US" sz="1600" b="1" smtClean="0">
                <a:solidFill>
                  <a:srgbClr val="000000"/>
                </a:solidFill>
                <a:latin typeface="Arial Hebrew - 21"/>
              </a:rPr>
              <a:t>.</a:t>
            </a:r>
            <a:endParaRPr lang="en-US" sz="1600" b="1">
              <a:solidFill>
                <a:srgbClr val="000000"/>
              </a:solidFill>
              <a:latin typeface="Arial Hebrew - 21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0" y="660400"/>
            <a:ext cx="8788400" cy="41549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100" b="1" smtClean="0">
                <a:solidFill>
                  <a:srgbClr val="0000FF"/>
                </a:solidFill>
                <a:latin typeface="Lucida Grande - 28"/>
              </a:rPr>
              <a:t>Conversations</a:t>
            </a:r>
            <a:r>
              <a:rPr lang="en-US" sz="2100" b="1" smtClean="0">
                <a:solidFill>
                  <a:srgbClr val="0000FF"/>
                </a:solidFill>
                <a:latin typeface="Arial Hebrew - 28"/>
              </a:rPr>
              <a:t> </a:t>
            </a:r>
            <a:r>
              <a:rPr lang="en-US" sz="2100" b="1" smtClean="0">
                <a:solidFill>
                  <a:srgbClr val="0000FF"/>
                </a:solidFill>
                <a:latin typeface="Lucida Grande - 28"/>
              </a:rPr>
              <a:t>with</a:t>
            </a:r>
            <a:r>
              <a:rPr lang="en-US" sz="2100" b="1" smtClean="0">
                <a:solidFill>
                  <a:srgbClr val="0000FF"/>
                </a:solidFill>
                <a:latin typeface="Arial Hebrew - 28"/>
              </a:rPr>
              <a:t> </a:t>
            </a:r>
            <a:r>
              <a:rPr lang="en-US" sz="2100" b="1" smtClean="0">
                <a:solidFill>
                  <a:srgbClr val="0000FF"/>
                </a:solidFill>
                <a:latin typeface="Lucida Grande - 28"/>
              </a:rPr>
              <a:t>our</a:t>
            </a:r>
            <a:r>
              <a:rPr lang="en-US" sz="2100" b="1" smtClean="0">
                <a:solidFill>
                  <a:srgbClr val="0000FF"/>
                </a:solidFill>
                <a:latin typeface="Arial Hebrew - 28"/>
              </a:rPr>
              <a:t> </a:t>
            </a:r>
            <a:r>
              <a:rPr lang="en-US" sz="2100" b="1" smtClean="0">
                <a:solidFill>
                  <a:srgbClr val="0000FF"/>
                </a:solidFill>
                <a:latin typeface="Lucida Grande - 28"/>
              </a:rPr>
              <a:t>Classroom</a:t>
            </a:r>
            <a:r>
              <a:rPr lang="en-US" sz="2100" b="1" smtClean="0">
                <a:solidFill>
                  <a:srgbClr val="0000FF"/>
                </a:solidFill>
                <a:latin typeface="Arial Hebrew - 28"/>
              </a:rPr>
              <a:t> </a:t>
            </a:r>
            <a:r>
              <a:rPr lang="en-US" sz="2100" b="1" smtClean="0">
                <a:solidFill>
                  <a:srgbClr val="0000FF"/>
                </a:solidFill>
                <a:latin typeface="Lucida Grande - 28"/>
              </a:rPr>
              <a:t>Delegates</a:t>
            </a:r>
            <a:r>
              <a:rPr lang="en-US" sz="2100" b="1" smtClean="0">
                <a:solidFill>
                  <a:srgbClr val="0000FF"/>
                </a:solidFill>
                <a:latin typeface="Arial Hebrew - 28"/>
              </a:rPr>
              <a:t>:</a:t>
            </a:r>
            <a:endParaRPr lang="en-US" sz="2100" b="1">
              <a:solidFill>
                <a:srgbClr val="0000FF"/>
              </a:solidFill>
              <a:latin typeface="Arial Hebrew - 28"/>
            </a:endParaRPr>
          </a:p>
        </p:txBody>
      </p:sp>
    </p:spTree>
    <p:extLst>
      <p:ext uri="{BB962C8B-B14F-4D97-AF65-F5344CB8AC3E}">
        <p14:creationId xmlns:p14="http://schemas.microsoft.com/office/powerpoint/2010/main" val="1102527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41500" y="6362700"/>
            <a:ext cx="7340600" cy="5078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700" b="1" smtClean="0">
                <a:solidFill>
                  <a:srgbClr val="000000"/>
                </a:solidFill>
                <a:latin typeface="Lucida Grande - 36"/>
              </a:rPr>
              <a:t>So</a:t>
            </a:r>
            <a:r>
              <a:rPr lang="en-US" sz="2700" b="1" smtClean="0">
                <a:solidFill>
                  <a:srgbClr val="000000"/>
                </a:solidFill>
                <a:latin typeface="Arial Hebrew - 36"/>
              </a:rPr>
              <a:t> </a:t>
            </a:r>
            <a:r>
              <a:rPr lang="en-US" sz="2700" b="1" smtClean="0">
                <a:solidFill>
                  <a:srgbClr val="000000"/>
                </a:solidFill>
                <a:latin typeface="Lucida Grande - 36"/>
              </a:rPr>
              <a:t>let</a:t>
            </a:r>
            <a:r>
              <a:rPr lang="en-US" sz="2700" b="1" smtClean="0">
                <a:solidFill>
                  <a:srgbClr val="000000"/>
                </a:solidFill>
                <a:latin typeface="Arial Hebrew - 36"/>
              </a:rPr>
              <a:t>'</a:t>
            </a:r>
            <a:r>
              <a:rPr lang="en-US" sz="2700" b="1" smtClean="0">
                <a:solidFill>
                  <a:srgbClr val="000000"/>
                </a:solidFill>
                <a:latin typeface="Lucida Grande - 36"/>
              </a:rPr>
              <a:t>s</a:t>
            </a:r>
            <a:r>
              <a:rPr lang="en-US" sz="2700" b="1" smtClean="0">
                <a:solidFill>
                  <a:srgbClr val="000000"/>
                </a:solidFill>
                <a:latin typeface="Arial Hebrew - 36"/>
              </a:rPr>
              <a:t> </a:t>
            </a:r>
            <a:r>
              <a:rPr lang="en-US" sz="2700" b="1" smtClean="0">
                <a:solidFill>
                  <a:srgbClr val="000000"/>
                </a:solidFill>
                <a:latin typeface="Lucida Grande - 36"/>
              </a:rPr>
              <a:t>get back</a:t>
            </a:r>
            <a:r>
              <a:rPr lang="en-US" sz="2700" b="1" smtClean="0">
                <a:solidFill>
                  <a:srgbClr val="000000"/>
                </a:solidFill>
                <a:latin typeface="Arial Hebrew - 36"/>
              </a:rPr>
              <a:t> </a:t>
            </a:r>
            <a:r>
              <a:rPr lang="en-US" sz="2700" b="1" smtClean="0">
                <a:solidFill>
                  <a:srgbClr val="000000"/>
                </a:solidFill>
                <a:latin typeface="Lucida Grande - 36"/>
              </a:rPr>
              <a:t>to</a:t>
            </a:r>
            <a:r>
              <a:rPr lang="en-US" sz="2700" b="1" smtClean="0">
                <a:solidFill>
                  <a:srgbClr val="000000"/>
                </a:solidFill>
                <a:latin typeface="Arial Hebrew - 36"/>
              </a:rPr>
              <a:t> </a:t>
            </a:r>
            <a:r>
              <a:rPr lang="en-US" sz="2700" b="1" smtClean="0">
                <a:solidFill>
                  <a:srgbClr val="000000"/>
                </a:solidFill>
                <a:latin typeface="Lucida Grande - 36"/>
              </a:rPr>
              <a:t>London</a:t>
            </a:r>
            <a:r>
              <a:rPr lang="en-US" sz="2700" b="1" smtClean="0">
                <a:solidFill>
                  <a:srgbClr val="000000"/>
                </a:solidFill>
                <a:latin typeface="Arial Hebrew - 36"/>
              </a:rPr>
              <a:t>…</a:t>
            </a:r>
            <a:endParaRPr lang="en-US" sz="2700" b="1">
              <a:solidFill>
                <a:srgbClr val="000000"/>
              </a:solidFill>
              <a:latin typeface="Arial Hebrew - 36"/>
            </a:endParaRPr>
          </a:p>
        </p:txBody>
      </p:sp>
      <p:pic>
        <p:nvPicPr>
          <p:cNvPr id="3" name="Picture 2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200" y="317500"/>
            <a:ext cx="7358126" cy="574294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810379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225</Words>
  <Application>Microsoft Office PowerPoint</Application>
  <PresentationFormat>Custom</PresentationFormat>
  <Paragraphs>74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41" baseType="lpstr">
      <vt:lpstr>Arial</vt:lpstr>
      <vt:lpstr>Arial Hebrew - 22</vt:lpstr>
      <vt:lpstr>Arial Hebrew - 40</vt:lpstr>
      <vt:lpstr>Arial Hebrew - 24</vt:lpstr>
      <vt:lpstr>Lucida Grande - 36</vt:lpstr>
      <vt:lpstr>Arial Hebrew - 36</vt:lpstr>
      <vt:lpstr>Lucida Grande - 40</vt:lpstr>
      <vt:lpstr>Lucida Grande - 47</vt:lpstr>
      <vt:lpstr>Arial Hebrew - 21</vt:lpstr>
      <vt:lpstr>Lucida Grande - 20</vt:lpstr>
      <vt:lpstr>Lucida Grande - 24</vt:lpstr>
      <vt:lpstr>Arial Hebrew - 62</vt:lpstr>
      <vt:lpstr>Lucida Grande - 35</vt:lpstr>
      <vt:lpstr>Calibri</vt:lpstr>
      <vt:lpstr>Lucida Grande - 28</vt:lpstr>
      <vt:lpstr>Arial Hebrew - 23</vt:lpstr>
      <vt:lpstr>Arial Hebrew - 20</vt:lpstr>
      <vt:lpstr>Times New Roman - 19</vt:lpstr>
      <vt:lpstr>Lucida Grande - 21</vt:lpstr>
      <vt:lpstr>Lucida Grande - 62</vt:lpstr>
      <vt:lpstr>Arial Hebrew - 47</vt:lpstr>
      <vt:lpstr>Arial Hebrew - 35</vt:lpstr>
      <vt:lpstr>Arial Hebrew - 28</vt:lpstr>
      <vt:lpstr>Lucida Grande - 25</vt:lpstr>
      <vt:lpstr>Arial Hebrew - 25</vt:lpstr>
      <vt:lpstr>Lucida Grande - 22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AutoBVT</dc:creator>
  <cp:lastModifiedBy>AutoBVT</cp:lastModifiedBy>
  <cp:revision>1</cp:revision>
  <dcterms:created xsi:type="dcterms:W3CDTF">2013-11-27T13:25:32Z</dcterms:created>
  <dcterms:modified xsi:type="dcterms:W3CDTF">2013-11-27T13:31:16Z</dcterms:modified>
</cp:coreProperties>
</file>